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99" r:id="rId2"/>
    <p:sldId id="325" r:id="rId3"/>
    <p:sldId id="287" r:id="rId4"/>
    <p:sldId id="343" r:id="rId5"/>
    <p:sldId id="345" r:id="rId6"/>
    <p:sldId id="346" r:id="rId7"/>
    <p:sldId id="344" r:id="rId8"/>
    <p:sldId id="298" r:id="rId9"/>
    <p:sldId id="329" r:id="rId10"/>
    <p:sldId id="330" r:id="rId11"/>
    <p:sldId id="331" r:id="rId12"/>
    <p:sldId id="332" r:id="rId13"/>
    <p:sldId id="307" r:id="rId14"/>
    <p:sldId id="333" r:id="rId15"/>
    <p:sldId id="334" r:id="rId16"/>
    <p:sldId id="339" r:id="rId17"/>
    <p:sldId id="336" r:id="rId18"/>
    <p:sldId id="340" r:id="rId19"/>
    <p:sldId id="338" r:id="rId20"/>
    <p:sldId id="341" r:id="rId21"/>
    <p:sldId id="342" r:id="rId22"/>
    <p:sldId id="347" r:id="rId23"/>
    <p:sldId id="348" r:id="rId24"/>
    <p:sldId id="349" r:id="rId25"/>
    <p:sldId id="350" r:id="rId26"/>
    <p:sldId id="318" r:id="rId27"/>
    <p:sldId id="319" r:id="rId28"/>
    <p:sldId id="288" r:id="rId29"/>
  </p:sldIdLst>
  <p:sldSz cx="12192000" cy="6858000"/>
  <p:notesSz cx="6858000" cy="9144000"/>
  <p:embeddedFontLst>
    <p:embeddedFont>
      <p:font typeface="Calibri" panose="020F0502020204030204" pitchFamily="34" charset="0"/>
      <p:regular r:id="rId30"/>
      <p:bold r:id="rId31"/>
      <p:italic r:id="rId32"/>
      <p:boldItalic r:id="rId33"/>
    </p:embeddedFont>
    <p:embeddedFont>
      <p:font typeface="Calibri Light" panose="020F0302020204030204" pitchFamily="34" charset="0"/>
      <p:regular r:id="rId34"/>
      <p:italic r:id="rId35"/>
    </p:embeddedFont>
    <p:embeddedFont>
      <p:font typeface="MS PGothic" panose="020B0600070205080204" pitchFamily="34" charset="-128"/>
      <p:regular r:id="rId36"/>
    </p:embeddedFont>
    <p:embeddedFont>
      <p:font typeface="SVN-Bellico" panose="02000000000000000000" pitchFamily="50" charset="0"/>
      <p:regular r:id="rId37"/>
    </p:embeddedFont>
    <p:embeddedFont>
      <p:font typeface="UTM Alter Gothic" panose="02040603050506020204" pitchFamily="18" charset="0"/>
      <p:regular r:id="rId38"/>
    </p:embeddedFont>
    <p:embeddedFont>
      <p:font typeface="UTM Impact" panose="02040603050506020204" pitchFamily="18" charset="0"/>
      <p:regular r:id="rId39"/>
    </p:embeddedFont>
    <p:embeddedFont>
      <p:font typeface="UTM Seagull" panose="02040603050506020204" pitchFamily="18" charset="0"/>
      <p:bold r:id="rId40"/>
      <p:boldItalic r:id="rId41"/>
    </p:embeddedFont>
    <p:embeddedFont>
      <p:font typeface="UTM Swiss Condensed" panose="02000500000000000000" pitchFamily="2" charset="0"/>
      <p:regular r:id="rId42"/>
      <p:bold r:id="rId4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A8E"/>
    <a:srgbClr val="AEC89C"/>
    <a:srgbClr val="FFFDEF"/>
    <a:srgbClr val="157D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85" autoAdjust="0"/>
    <p:restoredTop sz="94660"/>
  </p:normalViewPr>
  <p:slideViewPr>
    <p:cSldViewPr snapToGrid="0">
      <p:cViewPr varScale="1">
        <p:scale>
          <a:sx n="68" d="100"/>
          <a:sy n="68" d="100"/>
        </p:scale>
        <p:origin x="50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30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10.fntdata"/><Relationship Id="rId21" Type="http://schemas.openxmlformats.org/officeDocument/2006/relationships/slide" Target="slides/slide20.xml"/><Relationship Id="rId34" Type="http://schemas.openxmlformats.org/officeDocument/2006/relationships/font" Target="fonts/font5.fntdata"/><Relationship Id="rId42" Type="http://schemas.openxmlformats.org/officeDocument/2006/relationships/font" Target="fonts/font13.fntdata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3.fntdata"/><Relationship Id="rId37" Type="http://schemas.openxmlformats.org/officeDocument/2006/relationships/font" Target="fonts/font8.fntdata"/><Relationship Id="rId40" Type="http://schemas.openxmlformats.org/officeDocument/2006/relationships/font" Target="fonts/font11.fntdata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7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2.fntdata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1.fntdata"/><Relationship Id="rId35" Type="http://schemas.openxmlformats.org/officeDocument/2006/relationships/font" Target="fonts/font6.fntdata"/><Relationship Id="rId43" Type="http://schemas.openxmlformats.org/officeDocument/2006/relationships/font" Target="fonts/font14.fntdata"/><Relationship Id="rId48" Type="http://schemas.microsoft.com/office/2016/11/relationships/changesInfo" Target="changesInfos/changesInfo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4.fntdata"/><Relationship Id="rId38" Type="http://schemas.openxmlformats.org/officeDocument/2006/relationships/font" Target="fonts/font9.fntdata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font" Target="fonts/font12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ien Dang" userId="57fecb0b54df2699" providerId="LiveId" clId="{505D815C-7725-4CF3-B947-6CA586251A45}"/>
    <pc:docChg chg="undo custSel addSld delSld modSld">
      <pc:chgData name="Kien Dang" userId="57fecb0b54df2699" providerId="LiveId" clId="{505D815C-7725-4CF3-B947-6CA586251A45}" dt="2021-12-06T14:34:39.804" v="1753" actId="20577"/>
      <pc:docMkLst>
        <pc:docMk/>
      </pc:docMkLst>
      <pc:sldChg chg="addSp delSp modSp mod">
        <pc:chgData name="Kien Dang" userId="57fecb0b54df2699" providerId="LiveId" clId="{505D815C-7725-4CF3-B947-6CA586251A45}" dt="2021-12-06T14:03:08.071" v="1672" actId="313"/>
        <pc:sldMkLst>
          <pc:docMk/>
          <pc:sldMk cId="3582454827" sldId="287"/>
        </pc:sldMkLst>
        <pc:spChg chg="del mod">
          <ac:chgData name="Kien Dang" userId="57fecb0b54df2699" providerId="LiveId" clId="{505D815C-7725-4CF3-B947-6CA586251A45}" dt="2021-12-04T04:53:38.016" v="469" actId="478"/>
          <ac:spMkLst>
            <pc:docMk/>
            <pc:sldMk cId="3582454827" sldId="287"/>
            <ac:spMk id="4" creationId="{C8F7C700-226D-4470-83C4-7E2D9CBF3924}"/>
          </ac:spMkLst>
        </pc:spChg>
        <pc:spChg chg="mod">
          <ac:chgData name="Kien Dang" userId="57fecb0b54df2699" providerId="LiveId" clId="{505D815C-7725-4CF3-B947-6CA586251A45}" dt="2021-12-06T13:54:58.153" v="1119" actId="14100"/>
          <ac:spMkLst>
            <pc:docMk/>
            <pc:sldMk cId="3582454827" sldId="287"/>
            <ac:spMk id="5" creationId="{8E7A155E-3BA0-4937-AD39-5E2A239016B9}"/>
          </ac:spMkLst>
        </pc:spChg>
        <pc:spChg chg="add mod">
          <ac:chgData name="Kien Dang" userId="57fecb0b54df2699" providerId="LiveId" clId="{505D815C-7725-4CF3-B947-6CA586251A45}" dt="2021-12-06T14:03:08.071" v="1672" actId="313"/>
          <ac:spMkLst>
            <pc:docMk/>
            <pc:sldMk cId="3582454827" sldId="287"/>
            <ac:spMk id="6" creationId="{7E26478B-CCF6-42ED-8D78-658FF5410238}"/>
          </ac:spMkLst>
        </pc:spChg>
        <pc:picChg chg="add del mod">
          <ac:chgData name="Kien Dang" userId="57fecb0b54df2699" providerId="LiveId" clId="{505D815C-7725-4CF3-B947-6CA586251A45}" dt="2021-12-06T13:54:44.150" v="1114" actId="478"/>
          <ac:picMkLst>
            <pc:docMk/>
            <pc:sldMk cId="3582454827" sldId="287"/>
            <ac:picMk id="3" creationId="{11203B53-45C6-43D3-8372-8EEF01C62F6B}"/>
          </ac:picMkLst>
        </pc:picChg>
        <pc:picChg chg="del">
          <ac:chgData name="Kien Dang" userId="57fecb0b54df2699" providerId="LiveId" clId="{505D815C-7725-4CF3-B947-6CA586251A45}" dt="2021-12-04T04:59:23.129" v="1035" actId="478"/>
          <ac:picMkLst>
            <pc:docMk/>
            <pc:sldMk cId="3582454827" sldId="287"/>
            <ac:picMk id="3" creationId="{2EEE2ABC-8ACA-4A0C-8F4C-E4F4118852E2}"/>
          </ac:picMkLst>
        </pc:picChg>
        <pc:picChg chg="add mod">
          <ac:chgData name="Kien Dang" userId="57fecb0b54df2699" providerId="LiveId" clId="{505D815C-7725-4CF3-B947-6CA586251A45}" dt="2021-12-06T13:55:12.104" v="1127" actId="1076"/>
          <ac:picMkLst>
            <pc:docMk/>
            <pc:sldMk cId="3582454827" sldId="287"/>
            <ac:picMk id="7" creationId="{CCC72BC2-70A6-413F-8480-D54B7601F146}"/>
          </ac:picMkLst>
        </pc:picChg>
      </pc:sldChg>
      <pc:sldChg chg="modSp mod">
        <pc:chgData name="Kien Dang" userId="57fecb0b54df2699" providerId="LiveId" clId="{505D815C-7725-4CF3-B947-6CA586251A45}" dt="2021-12-06T13:59:17.388" v="1357" actId="20577"/>
        <pc:sldMkLst>
          <pc:docMk/>
          <pc:sldMk cId="1423574679" sldId="291"/>
        </pc:sldMkLst>
        <pc:spChg chg="mod">
          <ac:chgData name="Kien Dang" userId="57fecb0b54df2699" providerId="LiveId" clId="{505D815C-7725-4CF3-B947-6CA586251A45}" dt="2021-12-06T13:59:17.388" v="1357" actId="20577"/>
          <ac:spMkLst>
            <pc:docMk/>
            <pc:sldMk cId="1423574679" sldId="291"/>
            <ac:spMk id="6" creationId="{CCC13999-7C0E-4131-91CB-88817DC342C4}"/>
          </ac:spMkLst>
        </pc:spChg>
      </pc:sldChg>
      <pc:sldChg chg="modSp mod">
        <pc:chgData name="Kien Dang" userId="57fecb0b54df2699" providerId="LiveId" clId="{505D815C-7725-4CF3-B947-6CA586251A45}" dt="2021-12-06T13:57:12.473" v="1335" actId="20577"/>
        <pc:sldMkLst>
          <pc:docMk/>
          <pc:sldMk cId="116741921" sldId="298"/>
        </pc:sldMkLst>
        <pc:spChg chg="mod">
          <ac:chgData name="Kien Dang" userId="57fecb0b54df2699" providerId="LiveId" clId="{505D815C-7725-4CF3-B947-6CA586251A45}" dt="2021-12-06T13:57:07.313" v="1331" actId="20577"/>
          <ac:spMkLst>
            <pc:docMk/>
            <pc:sldMk cId="116741921" sldId="298"/>
            <ac:spMk id="4" creationId="{C8F7C700-226D-4470-83C4-7E2D9CBF3924}"/>
          </ac:spMkLst>
        </pc:spChg>
        <pc:spChg chg="mod">
          <ac:chgData name="Kien Dang" userId="57fecb0b54df2699" providerId="LiveId" clId="{505D815C-7725-4CF3-B947-6CA586251A45}" dt="2021-12-06T13:57:12.473" v="1335" actId="20577"/>
          <ac:spMkLst>
            <pc:docMk/>
            <pc:sldMk cId="116741921" sldId="298"/>
            <ac:spMk id="10" creationId="{1507B761-E4D3-424E-98D6-B3066600DF02}"/>
          </ac:spMkLst>
        </pc:spChg>
      </pc:sldChg>
      <pc:sldChg chg="addSp modSp mod">
        <pc:chgData name="Kien Dang" userId="57fecb0b54df2699" providerId="LiveId" clId="{505D815C-7725-4CF3-B947-6CA586251A45}" dt="2021-12-06T13:49:49.135" v="1085" actId="1076"/>
        <pc:sldMkLst>
          <pc:docMk/>
          <pc:sldMk cId="2700905425" sldId="299"/>
        </pc:sldMkLst>
        <pc:picChg chg="add mod">
          <ac:chgData name="Kien Dang" userId="57fecb0b54df2699" providerId="LiveId" clId="{505D815C-7725-4CF3-B947-6CA586251A45}" dt="2021-12-06T13:49:49.135" v="1085" actId="1076"/>
          <ac:picMkLst>
            <pc:docMk/>
            <pc:sldMk cId="2700905425" sldId="299"/>
            <ac:picMk id="3" creationId="{F449F7A0-BA9B-46CE-A4EC-2016BD50C5E1}"/>
          </ac:picMkLst>
        </pc:picChg>
      </pc:sldChg>
      <pc:sldChg chg="modSp mod">
        <pc:chgData name="Kien Dang" userId="57fecb0b54df2699" providerId="LiveId" clId="{505D815C-7725-4CF3-B947-6CA586251A45}" dt="2021-12-06T13:58:09.122" v="1338" actId="20577"/>
        <pc:sldMkLst>
          <pc:docMk/>
          <pc:sldMk cId="362102333" sldId="300"/>
        </pc:sldMkLst>
        <pc:spChg chg="mod">
          <ac:chgData name="Kien Dang" userId="57fecb0b54df2699" providerId="LiveId" clId="{505D815C-7725-4CF3-B947-6CA586251A45}" dt="2021-12-06T13:58:09.122" v="1338" actId="20577"/>
          <ac:spMkLst>
            <pc:docMk/>
            <pc:sldMk cId="362102333" sldId="300"/>
            <ac:spMk id="4" creationId="{C8F7C700-226D-4470-83C4-7E2D9CBF3924}"/>
          </ac:spMkLst>
        </pc:spChg>
        <pc:spChg chg="mod">
          <ac:chgData name="Kien Dang" userId="57fecb0b54df2699" providerId="LiveId" clId="{505D815C-7725-4CF3-B947-6CA586251A45}" dt="2021-12-04T05:04:04.046" v="1040" actId="20577"/>
          <ac:spMkLst>
            <pc:docMk/>
            <pc:sldMk cId="362102333" sldId="300"/>
            <ac:spMk id="11" creationId="{20941E48-08ED-4C33-8DD4-29761EE889EC}"/>
          </ac:spMkLst>
        </pc:spChg>
      </pc:sldChg>
      <pc:sldChg chg="modSp mod">
        <pc:chgData name="Kien Dang" userId="57fecb0b54df2699" providerId="LiveId" clId="{505D815C-7725-4CF3-B947-6CA586251A45}" dt="2021-12-06T13:58:13.982" v="1341" actId="20577"/>
        <pc:sldMkLst>
          <pc:docMk/>
          <pc:sldMk cId="3240947395" sldId="301"/>
        </pc:sldMkLst>
        <pc:spChg chg="mod">
          <ac:chgData name="Kien Dang" userId="57fecb0b54df2699" providerId="LiveId" clId="{505D815C-7725-4CF3-B947-6CA586251A45}" dt="2021-12-06T13:58:13.982" v="1341" actId="20577"/>
          <ac:spMkLst>
            <pc:docMk/>
            <pc:sldMk cId="3240947395" sldId="301"/>
            <ac:spMk id="4" creationId="{C8F7C700-226D-4470-83C4-7E2D9CBF3924}"/>
          </ac:spMkLst>
        </pc:spChg>
        <pc:spChg chg="mod">
          <ac:chgData name="Kien Dang" userId="57fecb0b54df2699" providerId="LiveId" clId="{505D815C-7725-4CF3-B947-6CA586251A45}" dt="2021-12-04T01:58:37.369" v="248" actId="21"/>
          <ac:spMkLst>
            <pc:docMk/>
            <pc:sldMk cId="3240947395" sldId="301"/>
            <ac:spMk id="10" creationId="{1507B761-E4D3-424E-98D6-B3066600DF02}"/>
          </ac:spMkLst>
        </pc:spChg>
        <pc:spChg chg="mod">
          <ac:chgData name="Kien Dang" userId="57fecb0b54df2699" providerId="LiveId" clId="{505D815C-7725-4CF3-B947-6CA586251A45}" dt="2021-12-04T01:58:40.105" v="251"/>
          <ac:spMkLst>
            <pc:docMk/>
            <pc:sldMk cId="3240947395" sldId="301"/>
            <ac:spMk id="14" creationId="{6C02AAD2-E8B5-4081-A4E5-E90911C80D59}"/>
          </ac:spMkLst>
        </pc:spChg>
      </pc:sldChg>
      <pc:sldChg chg="modSp mod">
        <pc:chgData name="Kien Dang" userId="57fecb0b54df2699" providerId="LiveId" clId="{505D815C-7725-4CF3-B947-6CA586251A45}" dt="2021-12-06T13:58:18.173" v="1344" actId="20577"/>
        <pc:sldMkLst>
          <pc:docMk/>
          <pc:sldMk cId="361936572" sldId="302"/>
        </pc:sldMkLst>
        <pc:spChg chg="mod">
          <ac:chgData name="Kien Dang" userId="57fecb0b54df2699" providerId="LiveId" clId="{505D815C-7725-4CF3-B947-6CA586251A45}" dt="2021-12-06T13:58:18.173" v="1344" actId="20577"/>
          <ac:spMkLst>
            <pc:docMk/>
            <pc:sldMk cId="361936572" sldId="302"/>
            <ac:spMk id="4" creationId="{C8F7C700-226D-4470-83C4-7E2D9CBF3924}"/>
          </ac:spMkLst>
        </pc:spChg>
      </pc:sldChg>
      <pc:sldChg chg="modSp mod">
        <pc:chgData name="Kien Dang" userId="57fecb0b54df2699" providerId="LiveId" clId="{505D815C-7725-4CF3-B947-6CA586251A45}" dt="2021-12-06T13:58:24.932" v="1347" actId="20577"/>
        <pc:sldMkLst>
          <pc:docMk/>
          <pc:sldMk cId="598438903" sldId="303"/>
        </pc:sldMkLst>
        <pc:spChg chg="mod">
          <ac:chgData name="Kien Dang" userId="57fecb0b54df2699" providerId="LiveId" clId="{505D815C-7725-4CF3-B947-6CA586251A45}" dt="2021-12-06T13:58:24.932" v="1347" actId="20577"/>
          <ac:spMkLst>
            <pc:docMk/>
            <pc:sldMk cId="598438903" sldId="303"/>
            <ac:spMk id="4" creationId="{C8F7C700-226D-4470-83C4-7E2D9CBF3924}"/>
          </ac:spMkLst>
        </pc:spChg>
      </pc:sldChg>
      <pc:sldChg chg="modSp mod">
        <pc:chgData name="Kien Dang" userId="57fecb0b54df2699" providerId="LiveId" clId="{505D815C-7725-4CF3-B947-6CA586251A45}" dt="2021-12-06T13:58:30.966" v="1350" actId="20577"/>
        <pc:sldMkLst>
          <pc:docMk/>
          <pc:sldMk cId="1585328517" sldId="304"/>
        </pc:sldMkLst>
        <pc:spChg chg="mod">
          <ac:chgData name="Kien Dang" userId="57fecb0b54df2699" providerId="LiveId" clId="{505D815C-7725-4CF3-B947-6CA586251A45}" dt="2021-12-06T13:58:30.966" v="1350" actId="20577"/>
          <ac:spMkLst>
            <pc:docMk/>
            <pc:sldMk cId="1585328517" sldId="304"/>
            <ac:spMk id="4" creationId="{C8F7C700-226D-4470-83C4-7E2D9CBF3924}"/>
          </ac:spMkLst>
        </pc:spChg>
      </pc:sldChg>
      <pc:sldChg chg="modSp mod">
        <pc:chgData name="Kien Dang" userId="57fecb0b54df2699" providerId="LiveId" clId="{505D815C-7725-4CF3-B947-6CA586251A45}" dt="2021-12-06T13:58:36.725" v="1353" actId="20577"/>
        <pc:sldMkLst>
          <pc:docMk/>
          <pc:sldMk cId="2645867886" sldId="305"/>
        </pc:sldMkLst>
        <pc:spChg chg="mod">
          <ac:chgData name="Kien Dang" userId="57fecb0b54df2699" providerId="LiveId" clId="{505D815C-7725-4CF3-B947-6CA586251A45}" dt="2021-12-06T13:58:36.725" v="1353" actId="20577"/>
          <ac:spMkLst>
            <pc:docMk/>
            <pc:sldMk cId="2645867886" sldId="305"/>
            <ac:spMk id="4" creationId="{C8F7C700-226D-4470-83C4-7E2D9CBF3924}"/>
          </ac:spMkLst>
        </pc:spChg>
      </pc:sldChg>
      <pc:sldChg chg="modSp mod">
        <pc:chgData name="Kien Dang" userId="57fecb0b54df2699" providerId="LiveId" clId="{505D815C-7725-4CF3-B947-6CA586251A45}" dt="2021-12-06T13:58:43.215" v="1354" actId="1076"/>
        <pc:sldMkLst>
          <pc:docMk/>
          <pc:sldMk cId="2267844191" sldId="306"/>
        </pc:sldMkLst>
        <pc:spChg chg="mod">
          <ac:chgData name="Kien Dang" userId="57fecb0b54df2699" providerId="LiveId" clId="{505D815C-7725-4CF3-B947-6CA586251A45}" dt="2021-12-06T13:58:43.215" v="1354" actId="1076"/>
          <ac:spMkLst>
            <pc:docMk/>
            <pc:sldMk cId="2267844191" sldId="306"/>
            <ac:spMk id="4" creationId="{C8F7C700-226D-4470-83C4-7E2D9CBF3924}"/>
          </ac:spMkLst>
        </pc:spChg>
      </pc:sldChg>
      <pc:sldChg chg="modSp mod">
        <pc:chgData name="Kien Dang" userId="57fecb0b54df2699" providerId="LiveId" clId="{505D815C-7725-4CF3-B947-6CA586251A45}" dt="2021-12-04T02:31:12.701" v="370" actId="20577"/>
        <pc:sldMkLst>
          <pc:docMk/>
          <pc:sldMk cId="1827811496" sldId="308"/>
        </pc:sldMkLst>
        <pc:spChg chg="mod">
          <ac:chgData name="Kien Dang" userId="57fecb0b54df2699" providerId="LiveId" clId="{505D815C-7725-4CF3-B947-6CA586251A45}" dt="2021-12-04T02:31:12.701" v="370" actId="20577"/>
          <ac:spMkLst>
            <pc:docMk/>
            <pc:sldMk cId="1827811496" sldId="308"/>
            <ac:spMk id="22" creationId="{C14310D7-AD76-4190-863E-3B386C1172FA}"/>
          </ac:spMkLst>
        </pc:spChg>
      </pc:sldChg>
      <pc:sldChg chg="modSp mod">
        <pc:chgData name="Kien Dang" userId="57fecb0b54df2699" providerId="LiveId" clId="{505D815C-7725-4CF3-B947-6CA586251A45}" dt="2021-12-04T05:15:44.689" v="1067" actId="20577"/>
        <pc:sldMkLst>
          <pc:docMk/>
          <pc:sldMk cId="3439026225" sldId="309"/>
        </pc:sldMkLst>
        <pc:spChg chg="mod">
          <ac:chgData name="Kien Dang" userId="57fecb0b54df2699" providerId="LiveId" clId="{505D815C-7725-4CF3-B947-6CA586251A45}" dt="2021-12-04T05:15:39.213" v="1059" actId="20577"/>
          <ac:spMkLst>
            <pc:docMk/>
            <pc:sldMk cId="3439026225" sldId="309"/>
            <ac:spMk id="5" creationId="{8E7A155E-3BA0-4937-AD39-5E2A239016B9}"/>
          </ac:spMkLst>
        </pc:spChg>
        <pc:spChg chg="mod">
          <ac:chgData name="Kien Dang" userId="57fecb0b54df2699" providerId="LiveId" clId="{505D815C-7725-4CF3-B947-6CA586251A45}" dt="2021-12-04T05:15:44.689" v="1067" actId="20577"/>
          <ac:spMkLst>
            <pc:docMk/>
            <pc:sldMk cId="3439026225" sldId="309"/>
            <ac:spMk id="9" creationId="{9C5B2AD8-745C-41E2-BCFA-7116650BD018}"/>
          </ac:spMkLst>
        </pc:spChg>
      </pc:sldChg>
      <pc:sldChg chg="modSp mod">
        <pc:chgData name="Kien Dang" userId="57fecb0b54df2699" providerId="LiveId" clId="{505D815C-7725-4CF3-B947-6CA586251A45}" dt="2021-12-04T02:30:10.229" v="297" actId="20577"/>
        <pc:sldMkLst>
          <pc:docMk/>
          <pc:sldMk cId="3812551820" sldId="313"/>
        </pc:sldMkLst>
        <pc:spChg chg="mod">
          <ac:chgData name="Kien Dang" userId="57fecb0b54df2699" providerId="LiveId" clId="{505D815C-7725-4CF3-B947-6CA586251A45}" dt="2021-12-04T02:30:10.229" v="297" actId="20577"/>
          <ac:spMkLst>
            <pc:docMk/>
            <pc:sldMk cId="3812551820" sldId="313"/>
            <ac:spMk id="5" creationId="{8E7A155E-3BA0-4937-AD39-5E2A239016B9}"/>
          </ac:spMkLst>
        </pc:spChg>
      </pc:sldChg>
      <pc:sldChg chg="modSp mod">
        <pc:chgData name="Kien Dang" userId="57fecb0b54df2699" providerId="LiveId" clId="{505D815C-7725-4CF3-B947-6CA586251A45}" dt="2021-12-04T05:16:44.640" v="1082" actId="20577"/>
        <pc:sldMkLst>
          <pc:docMk/>
          <pc:sldMk cId="3965883713" sldId="315"/>
        </pc:sldMkLst>
        <pc:spChg chg="mod">
          <ac:chgData name="Kien Dang" userId="57fecb0b54df2699" providerId="LiveId" clId="{505D815C-7725-4CF3-B947-6CA586251A45}" dt="2021-12-04T05:16:44.640" v="1082" actId="20577"/>
          <ac:spMkLst>
            <pc:docMk/>
            <pc:sldMk cId="3965883713" sldId="315"/>
            <ac:spMk id="11" creationId="{BA50C6F2-1AFD-49BE-B8BD-96A71B9DFF42}"/>
          </ac:spMkLst>
        </pc:spChg>
      </pc:sldChg>
      <pc:sldChg chg="addSp modSp mod">
        <pc:chgData name="Kien Dang" userId="57fecb0b54df2699" providerId="LiveId" clId="{505D815C-7725-4CF3-B947-6CA586251A45}" dt="2021-12-06T14:34:39.804" v="1753" actId="20577"/>
        <pc:sldMkLst>
          <pc:docMk/>
          <pc:sldMk cId="483526922" sldId="319"/>
        </pc:sldMkLst>
        <pc:spChg chg="add mod">
          <ac:chgData name="Kien Dang" userId="57fecb0b54df2699" providerId="LiveId" clId="{505D815C-7725-4CF3-B947-6CA586251A45}" dt="2021-12-06T14:34:39.804" v="1753" actId="20577"/>
          <ac:spMkLst>
            <pc:docMk/>
            <pc:sldMk cId="483526922" sldId="319"/>
            <ac:spMk id="4" creationId="{A9FA9641-8ECB-4749-B647-BFFEC79E6000}"/>
          </ac:spMkLst>
        </pc:spChg>
        <pc:spChg chg="mod">
          <ac:chgData name="Kien Dang" userId="57fecb0b54df2699" providerId="LiveId" clId="{505D815C-7725-4CF3-B947-6CA586251A45}" dt="2021-12-06T14:08:26.176" v="1716"/>
          <ac:spMkLst>
            <pc:docMk/>
            <pc:sldMk cId="483526922" sldId="319"/>
            <ac:spMk id="19" creationId="{28A8B152-FFFB-4156-854F-90EA8EDAAA93}"/>
          </ac:spMkLst>
        </pc:spChg>
        <pc:picChg chg="add mod">
          <ac:chgData name="Kien Dang" userId="57fecb0b54df2699" providerId="LiveId" clId="{505D815C-7725-4CF3-B947-6CA586251A45}" dt="2021-12-06T14:02:11.176" v="1567" actId="1076"/>
          <ac:picMkLst>
            <pc:docMk/>
            <pc:sldMk cId="483526922" sldId="319"/>
            <ac:picMk id="3" creationId="{E41D146C-4EC8-4621-A4B5-0BEE40982B2A}"/>
          </ac:picMkLst>
        </pc:picChg>
      </pc:sldChg>
      <pc:sldChg chg="del">
        <pc:chgData name="Kien Dang" userId="57fecb0b54df2699" providerId="LiveId" clId="{505D815C-7725-4CF3-B947-6CA586251A45}" dt="2021-12-06T13:51:18.519" v="1094" actId="47"/>
        <pc:sldMkLst>
          <pc:docMk/>
          <pc:sldMk cId="1309712131" sldId="321"/>
        </pc:sldMkLst>
      </pc:sldChg>
      <pc:sldChg chg="addSp delSp modSp add mod">
        <pc:chgData name="Kien Dang" userId="57fecb0b54df2699" providerId="LiveId" clId="{505D815C-7725-4CF3-B947-6CA586251A45}" dt="2021-12-06T13:56:58.092" v="1295" actId="20577"/>
        <pc:sldMkLst>
          <pc:docMk/>
          <pc:sldMk cId="1684947503" sldId="322"/>
        </pc:sldMkLst>
        <pc:spChg chg="mod">
          <ac:chgData name="Kien Dang" userId="57fecb0b54df2699" providerId="LiveId" clId="{505D815C-7725-4CF3-B947-6CA586251A45}" dt="2021-12-06T13:56:25.852" v="1181" actId="1076"/>
          <ac:spMkLst>
            <pc:docMk/>
            <pc:sldMk cId="1684947503" sldId="322"/>
            <ac:spMk id="4" creationId="{C8F7C700-226D-4470-83C4-7E2D9CBF3924}"/>
          </ac:spMkLst>
        </pc:spChg>
        <pc:spChg chg="mod">
          <ac:chgData name="Kien Dang" userId="57fecb0b54df2699" providerId="LiveId" clId="{505D815C-7725-4CF3-B947-6CA586251A45}" dt="2021-12-06T13:56:58.092" v="1295" actId="20577"/>
          <ac:spMkLst>
            <pc:docMk/>
            <pc:sldMk cId="1684947503" sldId="322"/>
            <ac:spMk id="5" creationId="{8E7A155E-3BA0-4937-AD39-5E2A239016B9}"/>
          </ac:spMkLst>
        </pc:spChg>
        <pc:picChg chg="del">
          <ac:chgData name="Kien Dang" userId="57fecb0b54df2699" providerId="LiveId" clId="{505D815C-7725-4CF3-B947-6CA586251A45}" dt="2021-12-04T04:50:44.728" v="372" actId="478"/>
          <ac:picMkLst>
            <pc:docMk/>
            <pc:sldMk cId="1684947503" sldId="322"/>
            <ac:picMk id="3" creationId="{2EEE2ABC-8ACA-4A0C-8F4C-E4F4118852E2}"/>
          </ac:picMkLst>
        </pc:picChg>
        <pc:picChg chg="add del mod">
          <ac:chgData name="Kien Dang" userId="57fecb0b54df2699" providerId="LiveId" clId="{505D815C-7725-4CF3-B947-6CA586251A45}" dt="2021-12-06T13:55:14.566" v="1128" actId="478"/>
          <ac:picMkLst>
            <pc:docMk/>
            <pc:sldMk cId="1684947503" sldId="322"/>
            <ac:picMk id="3" creationId="{4A2CAAB5-EF3C-420B-8927-80A5A07962E9}"/>
          </ac:picMkLst>
        </pc:picChg>
        <pc:picChg chg="add del mod">
          <ac:chgData name="Kien Dang" userId="57fecb0b54df2699" providerId="LiveId" clId="{505D815C-7725-4CF3-B947-6CA586251A45}" dt="2021-12-04T04:59:20.999" v="1034" actId="478"/>
          <ac:picMkLst>
            <pc:docMk/>
            <pc:sldMk cId="1684947503" sldId="322"/>
            <ac:picMk id="6" creationId="{1F303694-885E-4D0D-B5D8-94F700B8DD95}"/>
          </ac:picMkLst>
        </pc:picChg>
        <pc:picChg chg="add mod ord">
          <ac:chgData name="Kien Dang" userId="57fecb0b54df2699" providerId="LiveId" clId="{505D815C-7725-4CF3-B947-6CA586251A45}" dt="2021-12-06T13:56:11.900" v="1134" actId="14100"/>
          <ac:picMkLst>
            <pc:docMk/>
            <pc:sldMk cId="1684947503" sldId="322"/>
            <ac:picMk id="7" creationId="{8C0A5FF9-094B-4D92-99EE-5E19A44A96C2}"/>
          </ac:picMkLst>
        </pc:picChg>
      </pc:sldChg>
      <pc:sldChg chg="del">
        <pc:chgData name="Kien Dang" userId="57fecb0b54df2699" providerId="LiveId" clId="{505D815C-7725-4CF3-B947-6CA586251A45}" dt="2021-12-06T13:52:52.427" v="1095" actId="47"/>
        <pc:sldMkLst>
          <pc:docMk/>
          <pc:sldMk cId="2027219536" sldId="323"/>
        </pc:sldMkLst>
      </pc:sldChg>
      <pc:sldChg chg="addSp delSp modSp add mod">
        <pc:chgData name="Kien Dang" userId="57fecb0b54df2699" providerId="LiveId" clId="{505D815C-7725-4CF3-B947-6CA586251A45}" dt="2021-12-06T13:51:14.947" v="1093" actId="14100"/>
        <pc:sldMkLst>
          <pc:docMk/>
          <pc:sldMk cId="3584898611" sldId="324"/>
        </pc:sldMkLst>
        <pc:spChg chg="del">
          <ac:chgData name="Kien Dang" userId="57fecb0b54df2699" providerId="LiveId" clId="{505D815C-7725-4CF3-B947-6CA586251A45}" dt="2021-12-06T13:50:46.371" v="1087" actId="478"/>
          <ac:spMkLst>
            <pc:docMk/>
            <pc:sldMk cId="3584898611" sldId="324"/>
            <ac:spMk id="7" creationId="{9AFE6ADA-D6F4-4331-8AC9-FCD6BDF01978}"/>
          </ac:spMkLst>
        </pc:spChg>
        <pc:spChg chg="del">
          <ac:chgData name="Kien Dang" userId="57fecb0b54df2699" providerId="LiveId" clId="{505D815C-7725-4CF3-B947-6CA586251A45}" dt="2021-12-06T13:50:47.707" v="1088" actId="478"/>
          <ac:spMkLst>
            <pc:docMk/>
            <pc:sldMk cId="3584898611" sldId="324"/>
            <ac:spMk id="19" creationId="{28A8B152-FFFB-4156-854F-90EA8EDAAA93}"/>
          </ac:spMkLst>
        </pc:spChg>
        <pc:picChg chg="add mod">
          <ac:chgData name="Kien Dang" userId="57fecb0b54df2699" providerId="LiveId" clId="{505D815C-7725-4CF3-B947-6CA586251A45}" dt="2021-12-06T13:51:14.947" v="1093" actId="14100"/>
          <ac:picMkLst>
            <pc:docMk/>
            <pc:sldMk cId="3584898611" sldId="324"/>
            <ac:picMk id="3" creationId="{FD1B32C2-CD4F-422F-96C6-5B063F58A9CC}"/>
          </ac:picMkLst>
        </pc:picChg>
      </pc:sldChg>
      <pc:sldChg chg="add del">
        <pc:chgData name="Kien Dang" userId="57fecb0b54df2699" providerId="LiveId" clId="{505D815C-7725-4CF3-B947-6CA586251A45}" dt="2021-12-06T13:50:50.602" v="1090"/>
        <pc:sldMkLst>
          <pc:docMk/>
          <pc:sldMk cId="2076420756" sldId="325"/>
        </pc:sldMkLst>
      </pc:sldChg>
      <pc:sldMasterChg chg="delSldLayout">
        <pc:chgData name="Kien Dang" userId="57fecb0b54df2699" providerId="LiveId" clId="{505D815C-7725-4CF3-B947-6CA586251A45}" dt="2021-12-06T13:51:18.519" v="1094" actId="47"/>
        <pc:sldMasterMkLst>
          <pc:docMk/>
          <pc:sldMasterMk cId="70846956" sldId="2147483648"/>
        </pc:sldMasterMkLst>
        <pc:sldLayoutChg chg="del">
          <pc:chgData name="Kien Dang" userId="57fecb0b54df2699" providerId="LiveId" clId="{505D815C-7725-4CF3-B947-6CA586251A45}" dt="2021-12-06T13:51:18.519" v="1094" actId="47"/>
          <pc:sldLayoutMkLst>
            <pc:docMk/>
            <pc:sldMasterMk cId="70846956" sldId="2147483648"/>
            <pc:sldLayoutMk cId="1753165037" sldId="2147483660"/>
          </pc:sldLayoutMkLst>
        </pc:sldLayoutChg>
      </pc:sldMaster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87BB4F3-1061-426D-828D-3FAA1944CDA2}" type="doc">
      <dgm:prSet loTypeId="urn:microsoft.com/office/officeart/2005/8/layout/hProcess9" loCatId="process" qsTypeId="urn:microsoft.com/office/officeart/2005/8/quickstyle/simple1" qsCatId="simple" csTypeId="urn:microsoft.com/office/officeart/2005/8/colors/accent6_1" csCatId="accent6" phldr="1"/>
      <dgm:spPr/>
    </dgm:pt>
    <dgm:pt modelId="{3FB12DA3-2E51-4EC6-ADBF-6CF0EDC5537B}">
      <dgm:prSet phldrT="[Text]" custT="1"/>
      <dgm:spPr>
        <a:solidFill>
          <a:srgbClr val="FFFDEF"/>
        </a:solidFill>
        <a:ln>
          <a:solidFill>
            <a:srgbClr val="009A8E"/>
          </a:solidFill>
        </a:ln>
      </dgm:spPr>
      <dgm:t>
        <a:bodyPr/>
        <a:lstStyle/>
        <a:p>
          <a:pPr algn="l"/>
          <a:r>
            <a:rPr lang="en-US" sz="1100" b="1" dirty="0" err="1">
              <a:effectLst/>
              <a:latin typeface="UTM Swiss Condensed" panose="02000500000000000000" pitchFamily="2" charset="0"/>
            </a:rPr>
            <a:t>Bước</a:t>
          </a:r>
          <a:r>
            <a:rPr lang="en-US" sz="1100" b="1" dirty="0">
              <a:effectLst/>
              <a:latin typeface="UTM Swiss Condensed" panose="02000500000000000000" pitchFamily="2" charset="0"/>
            </a:rPr>
            <a:t> 1</a:t>
          </a:r>
        </a:p>
        <a:p>
          <a:pPr algn="just"/>
          <a:r>
            <a:rPr lang="en-US" sz="1100" b="0" dirty="0" err="1">
              <a:effectLst/>
              <a:latin typeface="UTM Swiss Condensed" panose="02000500000000000000" pitchFamily="2" charset="0"/>
            </a:rPr>
            <a:t>Bấm</a:t>
          </a:r>
          <a:r>
            <a:rPr lang="en-US" sz="1100" b="0" dirty="0">
              <a:effectLst/>
              <a:latin typeface="UTM Swiss Condensed" panose="02000500000000000000" pitchFamily="2" charset="0"/>
            </a:rPr>
            <a:t> </a:t>
          </a:r>
          <a:r>
            <a:rPr lang="en-US" sz="1100" b="0" dirty="0" err="1">
              <a:effectLst/>
              <a:latin typeface="UTM Swiss Condensed" panose="02000500000000000000" pitchFamily="2" charset="0"/>
            </a:rPr>
            <a:t>vào</a:t>
          </a:r>
          <a:r>
            <a:rPr lang="en-US" sz="1100" b="0" dirty="0">
              <a:effectLst/>
              <a:latin typeface="UTM Swiss Condensed" panose="02000500000000000000" pitchFamily="2" charset="0"/>
            </a:rPr>
            <a:t> </a:t>
          </a:r>
          <a:r>
            <a:rPr lang="en-US" sz="1100" b="0" dirty="0" err="1">
              <a:effectLst/>
              <a:latin typeface="UTM Swiss Condensed" panose="02000500000000000000" pitchFamily="2" charset="0"/>
            </a:rPr>
            <a:t>biểu</a:t>
          </a:r>
          <a:r>
            <a:rPr lang="en-US" sz="1100" b="0" dirty="0">
              <a:effectLst/>
              <a:latin typeface="UTM Swiss Condensed" panose="02000500000000000000" pitchFamily="2" charset="0"/>
            </a:rPr>
            <a:t> </a:t>
          </a:r>
          <a:r>
            <a:rPr lang="en-US" sz="1100" b="0" dirty="0" err="1">
              <a:effectLst/>
              <a:latin typeface="UTM Swiss Condensed" panose="02000500000000000000" pitchFamily="2" charset="0"/>
            </a:rPr>
            <a:t>tượng</a:t>
          </a:r>
          <a:r>
            <a:rPr lang="en-US" sz="1100" b="0" dirty="0">
              <a:effectLst/>
              <a:latin typeface="UTM Swiss Condensed" panose="02000500000000000000" pitchFamily="2" charset="0"/>
            </a:rPr>
            <a:t> </a:t>
          </a:r>
          <a:r>
            <a:rPr lang="en-US" sz="1200" b="1" dirty="0">
              <a:effectLst/>
              <a:latin typeface="UTM Swiss Condensed" panose="02000500000000000000" pitchFamily="2" charset="0"/>
            </a:rPr>
            <a:t>“CH Play”</a:t>
          </a:r>
          <a:r>
            <a:rPr lang="en-US" sz="1100" b="1" dirty="0">
              <a:effectLst/>
              <a:latin typeface="UTM Swiss Condensed" panose="02000500000000000000" pitchFamily="2" charset="0"/>
            </a:rPr>
            <a:t> </a:t>
          </a:r>
          <a:r>
            <a:rPr lang="en-US" sz="1100" b="0" dirty="0" err="1">
              <a:effectLst/>
              <a:latin typeface="UTM Swiss Condensed" panose="02000500000000000000" pitchFamily="2" charset="0"/>
            </a:rPr>
            <a:t>trên</a:t>
          </a:r>
          <a:r>
            <a:rPr lang="en-US" sz="1100" b="0" dirty="0">
              <a:effectLst/>
              <a:latin typeface="UTM Swiss Condensed" panose="02000500000000000000" pitchFamily="2" charset="0"/>
            </a:rPr>
            <a:t> </a:t>
          </a:r>
          <a:r>
            <a:rPr lang="en-US" sz="1100" b="0" dirty="0" err="1">
              <a:effectLst/>
              <a:latin typeface="UTM Swiss Condensed" panose="02000500000000000000" pitchFamily="2" charset="0"/>
            </a:rPr>
            <a:t>màn</a:t>
          </a:r>
          <a:r>
            <a:rPr lang="en-US" sz="1100" b="0" dirty="0">
              <a:effectLst/>
              <a:latin typeface="UTM Swiss Condensed" panose="02000500000000000000" pitchFamily="2" charset="0"/>
            </a:rPr>
            <a:t> </a:t>
          </a:r>
          <a:r>
            <a:rPr lang="en-US" sz="1100" b="0" dirty="0" err="1">
              <a:effectLst/>
              <a:latin typeface="UTM Swiss Condensed" panose="02000500000000000000" pitchFamily="2" charset="0"/>
            </a:rPr>
            <a:t>hình</a:t>
          </a:r>
          <a:r>
            <a:rPr lang="en-US" sz="1100" b="0" dirty="0">
              <a:effectLst/>
              <a:latin typeface="UTM Swiss Condensed" panose="02000500000000000000" pitchFamily="2" charset="0"/>
            </a:rPr>
            <a:t> </a:t>
          </a:r>
          <a:r>
            <a:rPr lang="en-US" sz="1100" b="0" dirty="0" err="1">
              <a:effectLst/>
              <a:latin typeface="UTM Swiss Condensed" panose="02000500000000000000" pitchFamily="2" charset="0"/>
            </a:rPr>
            <a:t>điện</a:t>
          </a:r>
          <a:r>
            <a:rPr lang="en-US" sz="1100" b="0" dirty="0">
              <a:effectLst/>
              <a:latin typeface="UTM Swiss Condensed" panose="02000500000000000000" pitchFamily="2" charset="0"/>
            </a:rPr>
            <a:t> </a:t>
          </a:r>
          <a:r>
            <a:rPr lang="en-US" sz="1100" b="0" dirty="0" err="1">
              <a:effectLst/>
              <a:latin typeface="UTM Swiss Condensed" panose="02000500000000000000" pitchFamily="2" charset="0"/>
            </a:rPr>
            <a:t>thoại</a:t>
          </a:r>
          <a:endParaRPr lang="en-US" sz="1100" b="0" dirty="0">
            <a:effectLst/>
            <a:latin typeface="UTM Swiss Condensed" panose="02000500000000000000" pitchFamily="2" charset="0"/>
          </a:endParaRPr>
        </a:p>
      </dgm:t>
    </dgm:pt>
    <dgm:pt modelId="{18E9602F-359D-422C-8A71-D449BEDEE22D}" type="parTrans" cxnId="{DFE32E9C-1EC6-4327-A8AB-343E93F3277A}">
      <dgm:prSet/>
      <dgm:spPr/>
      <dgm:t>
        <a:bodyPr/>
        <a:lstStyle/>
        <a:p>
          <a:endParaRPr lang="en-US">
            <a:solidFill>
              <a:schemeClr val="accent6">
                <a:lumMod val="50000"/>
              </a:schemeClr>
            </a:solidFill>
          </a:endParaRPr>
        </a:p>
      </dgm:t>
    </dgm:pt>
    <dgm:pt modelId="{6D4CA29A-AFF9-4B97-9EF9-52DF69EF5D1B}" type="sibTrans" cxnId="{DFE32E9C-1EC6-4327-A8AB-343E93F3277A}">
      <dgm:prSet/>
      <dgm:spPr/>
      <dgm:t>
        <a:bodyPr/>
        <a:lstStyle/>
        <a:p>
          <a:endParaRPr lang="en-US">
            <a:solidFill>
              <a:schemeClr val="accent6">
                <a:lumMod val="50000"/>
              </a:schemeClr>
            </a:solidFill>
          </a:endParaRPr>
        </a:p>
      </dgm:t>
    </dgm:pt>
    <dgm:pt modelId="{C071F430-1FFB-44F0-967E-BD1DEC0FDAC9}">
      <dgm:prSet phldrT="[Text]" custT="1"/>
      <dgm:spPr>
        <a:solidFill>
          <a:srgbClr val="FFFDEF"/>
        </a:solidFill>
        <a:ln>
          <a:solidFill>
            <a:srgbClr val="009A8E"/>
          </a:solidFill>
        </a:ln>
      </dgm:spPr>
      <dgm:t>
        <a:bodyPr/>
        <a:lstStyle/>
        <a:p>
          <a:pPr algn="l"/>
          <a:r>
            <a:rPr lang="en-US" sz="1100" b="1" dirty="0" err="1">
              <a:effectLst/>
              <a:latin typeface="UTM Swiss Condensed" panose="02000500000000000000" pitchFamily="2" charset="0"/>
            </a:rPr>
            <a:t>Bước</a:t>
          </a:r>
          <a:r>
            <a:rPr lang="en-US" sz="1100" b="1" dirty="0">
              <a:effectLst/>
              <a:latin typeface="UTM Swiss Condensed" panose="02000500000000000000" pitchFamily="2" charset="0"/>
            </a:rPr>
            <a:t> 2</a:t>
          </a:r>
        </a:p>
        <a:p>
          <a:pPr algn="just"/>
          <a:r>
            <a:rPr lang="en-US" sz="1100" b="0" dirty="0">
              <a:effectLst/>
              <a:latin typeface="UTM Swiss Condensed" panose="02000500000000000000" pitchFamily="2" charset="0"/>
            </a:rPr>
            <a:t>Trong ô </a:t>
          </a:r>
          <a:r>
            <a:rPr lang="en-US" sz="1100" b="0" dirty="0" err="1">
              <a:effectLst/>
              <a:latin typeface="UTM Swiss Condensed" panose="02000500000000000000" pitchFamily="2" charset="0"/>
            </a:rPr>
            <a:t>tìm</a:t>
          </a:r>
          <a:r>
            <a:rPr lang="en-US" sz="1100" b="0" dirty="0">
              <a:effectLst/>
              <a:latin typeface="UTM Swiss Condensed" panose="02000500000000000000" pitchFamily="2" charset="0"/>
            </a:rPr>
            <a:t> </a:t>
          </a:r>
          <a:r>
            <a:rPr lang="en-US" sz="1100" b="0" dirty="0" err="1">
              <a:effectLst/>
              <a:latin typeface="UTM Swiss Condensed" panose="02000500000000000000" pitchFamily="2" charset="0"/>
            </a:rPr>
            <a:t>kiếm</a:t>
          </a:r>
          <a:r>
            <a:rPr lang="en-US" sz="1100" b="0" dirty="0">
              <a:effectLst/>
              <a:latin typeface="UTM Swiss Condensed" panose="02000500000000000000" pitchFamily="2" charset="0"/>
            </a:rPr>
            <a:t> </a:t>
          </a:r>
          <a:r>
            <a:rPr lang="en-US" sz="1100" b="0" dirty="0" err="1">
              <a:effectLst/>
              <a:latin typeface="UTM Swiss Condensed" panose="02000500000000000000" pitchFamily="2" charset="0"/>
            </a:rPr>
            <a:t>gõ</a:t>
          </a:r>
          <a:r>
            <a:rPr lang="en-US" sz="1100" b="0" dirty="0">
              <a:effectLst/>
              <a:latin typeface="UTM Swiss Condensed" panose="02000500000000000000" pitchFamily="2" charset="0"/>
            </a:rPr>
            <a:t> </a:t>
          </a:r>
          <a:r>
            <a:rPr lang="en-US" sz="1100" b="0" dirty="0" err="1">
              <a:effectLst/>
              <a:latin typeface="UTM Swiss Condensed" panose="02000500000000000000" pitchFamily="2" charset="0"/>
            </a:rPr>
            <a:t>ứng</a:t>
          </a:r>
          <a:r>
            <a:rPr lang="en-US" sz="1100" b="0" dirty="0">
              <a:effectLst/>
              <a:latin typeface="UTM Swiss Condensed" panose="02000500000000000000" pitchFamily="2" charset="0"/>
            </a:rPr>
            <a:t> </a:t>
          </a:r>
          <a:r>
            <a:rPr lang="en-US" sz="1100" b="0" dirty="0" err="1">
              <a:effectLst/>
              <a:latin typeface="UTM Swiss Condensed" panose="02000500000000000000" pitchFamily="2" charset="0"/>
            </a:rPr>
            <a:t>dụng</a:t>
          </a:r>
          <a:r>
            <a:rPr lang="en-US" sz="1100" b="0" dirty="0">
              <a:effectLst/>
              <a:latin typeface="UTM Swiss Condensed" panose="02000500000000000000" pitchFamily="2" charset="0"/>
            </a:rPr>
            <a:t> </a:t>
          </a:r>
          <a:r>
            <a:rPr lang="en-US" sz="1200" b="1" dirty="0">
              <a:effectLst/>
              <a:latin typeface="UTM Swiss Condensed" panose="02000500000000000000" pitchFamily="2" charset="0"/>
            </a:rPr>
            <a:t>“</a:t>
          </a:r>
          <a:r>
            <a:rPr lang="en-US" sz="1200" b="1" dirty="0" err="1">
              <a:effectLst/>
              <a:latin typeface="UTM Swiss Condensed" panose="02000500000000000000" pitchFamily="2" charset="0"/>
            </a:rPr>
            <a:t>Làm</a:t>
          </a:r>
          <a:r>
            <a:rPr lang="en-US" sz="1200" b="1" dirty="0">
              <a:effectLst/>
              <a:latin typeface="UTM Swiss Condensed" panose="02000500000000000000" pitchFamily="2" charset="0"/>
            </a:rPr>
            <a:t> </a:t>
          </a:r>
          <a:r>
            <a:rPr lang="en-US" sz="1200" b="1" dirty="0" err="1">
              <a:effectLst/>
              <a:latin typeface="UTM Swiss Condensed" panose="02000500000000000000" pitchFamily="2" charset="0"/>
            </a:rPr>
            <a:t>việc</a:t>
          </a:r>
          <a:r>
            <a:rPr lang="en-US" sz="1200" b="1" dirty="0">
              <a:effectLst/>
              <a:latin typeface="UTM Swiss Condensed" panose="02000500000000000000" pitchFamily="2" charset="0"/>
            </a:rPr>
            <a:t> </a:t>
          </a:r>
          <a:r>
            <a:rPr lang="en-US" sz="1200" b="1" dirty="0" err="1">
              <a:effectLst/>
              <a:latin typeface="UTM Swiss Condensed" panose="02000500000000000000" pitchFamily="2" charset="0"/>
            </a:rPr>
            <a:t>tốt</a:t>
          </a:r>
          <a:r>
            <a:rPr lang="en-US" sz="1200" b="1" dirty="0">
              <a:effectLst/>
              <a:latin typeface="UTM Swiss Condensed" panose="02000500000000000000" pitchFamily="2" charset="0"/>
            </a:rPr>
            <a:t>”</a:t>
          </a:r>
          <a:endParaRPr lang="en-US" sz="1100" b="1" dirty="0">
            <a:effectLst/>
            <a:latin typeface="UTM Swiss Condensed" panose="02000500000000000000" pitchFamily="2" charset="0"/>
          </a:endParaRPr>
        </a:p>
      </dgm:t>
    </dgm:pt>
    <dgm:pt modelId="{F0368D98-1AA6-43CD-AD1D-FB0141BAECD4}" type="parTrans" cxnId="{DECD86BC-F103-4012-A684-45A5B88425AF}">
      <dgm:prSet/>
      <dgm:spPr/>
      <dgm:t>
        <a:bodyPr/>
        <a:lstStyle/>
        <a:p>
          <a:endParaRPr lang="en-US">
            <a:solidFill>
              <a:schemeClr val="accent6">
                <a:lumMod val="50000"/>
              </a:schemeClr>
            </a:solidFill>
          </a:endParaRPr>
        </a:p>
      </dgm:t>
    </dgm:pt>
    <dgm:pt modelId="{8845245D-8A42-4F22-B7B3-D0D5C79F8140}" type="sibTrans" cxnId="{DECD86BC-F103-4012-A684-45A5B88425AF}">
      <dgm:prSet/>
      <dgm:spPr/>
      <dgm:t>
        <a:bodyPr/>
        <a:lstStyle/>
        <a:p>
          <a:endParaRPr lang="en-US">
            <a:solidFill>
              <a:schemeClr val="accent6">
                <a:lumMod val="50000"/>
              </a:schemeClr>
            </a:solidFill>
          </a:endParaRPr>
        </a:p>
      </dgm:t>
    </dgm:pt>
    <dgm:pt modelId="{F6A79DA3-76F4-4695-985B-E0E1F7CD716C}">
      <dgm:prSet phldrT="[Text]" custT="1"/>
      <dgm:spPr>
        <a:solidFill>
          <a:srgbClr val="FFFDEF"/>
        </a:solidFill>
        <a:ln>
          <a:solidFill>
            <a:srgbClr val="009A8E"/>
          </a:solidFill>
        </a:ln>
      </dgm:spPr>
      <dgm:t>
        <a:bodyPr/>
        <a:lstStyle/>
        <a:p>
          <a:pPr algn="l"/>
          <a:r>
            <a:rPr lang="en-US" sz="1100" b="1" dirty="0" err="1">
              <a:effectLst/>
              <a:latin typeface="UTM Swiss Condensed" panose="02000500000000000000" pitchFamily="2" charset="0"/>
            </a:rPr>
            <a:t>Bước</a:t>
          </a:r>
          <a:r>
            <a:rPr lang="en-US" sz="1100" b="1" dirty="0">
              <a:effectLst/>
              <a:latin typeface="UTM Swiss Condensed" panose="02000500000000000000" pitchFamily="2" charset="0"/>
            </a:rPr>
            <a:t> 4</a:t>
          </a:r>
        </a:p>
        <a:p>
          <a:pPr algn="just"/>
          <a:r>
            <a:rPr lang="en-US" sz="1100" b="0" dirty="0" err="1">
              <a:effectLst/>
              <a:latin typeface="UTM Swiss Condensed" panose="02000500000000000000" pitchFamily="2" charset="0"/>
            </a:rPr>
            <a:t>Cài</a:t>
          </a:r>
          <a:r>
            <a:rPr lang="en-US" sz="1100" b="0" dirty="0">
              <a:effectLst/>
              <a:latin typeface="UTM Swiss Condensed" panose="02000500000000000000" pitchFamily="2" charset="0"/>
            </a:rPr>
            <a:t> </a:t>
          </a:r>
          <a:r>
            <a:rPr lang="en-US" sz="1100" b="0" dirty="0" err="1">
              <a:effectLst/>
              <a:latin typeface="UTM Swiss Condensed" panose="02000500000000000000" pitchFamily="2" charset="0"/>
            </a:rPr>
            <a:t>đặt</a:t>
          </a:r>
          <a:r>
            <a:rPr lang="en-US" sz="1100" b="0" dirty="0">
              <a:effectLst/>
              <a:latin typeface="UTM Swiss Condensed" panose="02000500000000000000" pitchFamily="2" charset="0"/>
            </a:rPr>
            <a:t> </a:t>
          </a:r>
          <a:r>
            <a:rPr lang="en-US" sz="1100" b="0" dirty="0" err="1">
              <a:effectLst/>
              <a:latin typeface="UTM Swiss Condensed" panose="02000500000000000000" pitchFamily="2" charset="0"/>
            </a:rPr>
            <a:t>ứng</a:t>
          </a:r>
          <a:r>
            <a:rPr lang="en-US" sz="1100" b="0" dirty="0">
              <a:effectLst/>
              <a:latin typeface="UTM Swiss Condensed" panose="02000500000000000000" pitchFamily="2" charset="0"/>
            </a:rPr>
            <a:t> </a:t>
          </a:r>
          <a:r>
            <a:rPr lang="en-US" sz="1100" b="0" dirty="0" err="1">
              <a:effectLst/>
              <a:latin typeface="UTM Swiss Condensed" panose="02000500000000000000" pitchFamily="2" charset="0"/>
            </a:rPr>
            <a:t>dụng</a:t>
          </a:r>
          <a:r>
            <a:rPr lang="en-US" sz="1100" b="0" dirty="0">
              <a:effectLst/>
              <a:latin typeface="UTM Swiss Condensed" panose="02000500000000000000" pitchFamily="2" charset="0"/>
            </a:rPr>
            <a:t> </a:t>
          </a:r>
          <a:r>
            <a:rPr lang="en-US" sz="1100" b="0" dirty="0" err="1">
              <a:effectLst/>
              <a:latin typeface="UTM Swiss Condensed" panose="02000500000000000000" pitchFamily="2" charset="0"/>
            </a:rPr>
            <a:t>thành</a:t>
          </a:r>
          <a:r>
            <a:rPr lang="en-US" sz="1100" b="0" dirty="0">
              <a:effectLst/>
              <a:latin typeface="UTM Swiss Condensed" panose="02000500000000000000" pitchFamily="2" charset="0"/>
            </a:rPr>
            <a:t> </a:t>
          </a:r>
          <a:r>
            <a:rPr lang="en-US" sz="1100" b="0" dirty="0" err="1">
              <a:effectLst/>
              <a:latin typeface="UTM Swiss Condensed" panose="02000500000000000000" pitchFamily="2" charset="0"/>
            </a:rPr>
            <a:t>công</a:t>
          </a:r>
          <a:r>
            <a:rPr lang="en-US" sz="1100" b="0" dirty="0">
              <a:effectLst/>
              <a:latin typeface="UTM Swiss Condensed" panose="02000500000000000000" pitchFamily="2" charset="0"/>
            </a:rPr>
            <a:t>. </a:t>
          </a:r>
          <a:r>
            <a:rPr lang="en-US" sz="1100" b="0" dirty="0" err="1">
              <a:effectLst/>
              <a:latin typeface="UTM Swiss Condensed" panose="02000500000000000000" pitchFamily="2" charset="0"/>
            </a:rPr>
            <a:t>Bấm</a:t>
          </a:r>
          <a:r>
            <a:rPr lang="en-US" sz="1100" b="0" dirty="0">
              <a:effectLst/>
              <a:latin typeface="UTM Swiss Condensed" panose="02000500000000000000" pitchFamily="2" charset="0"/>
            </a:rPr>
            <a:t> </a:t>
          </a:r>
          <a:r>
            <a:rPr lang="en-US" sz="1200" b="1" dirty="0">
              <a:effectLst/>
              <a:latin typeface="UTM Swiss Condensed" panose="02000500000000000000" pitchFamily="2" charset="0"/>
            </a:rPr>
            <a:t>“MỞ” </a:t>
          </a:r>
          <a:r>
            <a:rPr lang="en-US" sz="1100" b="0" dirty="0" err="1">
              <a:effectLst/>
              <a:latin typeface="UTM Swiss Condensed" panose="02000500000000000000" pitchFamily="2" charset="0"/>
            </a:rPr>
            <a:t>để</a:t>
          </a:r>
          <a:r>
            <a:rPr lang="en-US" sz="1100" b="0" dirty="0">
              <a:effectLst/>
              <a:latin typeface="UTM Swiss Condensed" panose="02000500000000000000" pitchFamily="2" charset="0"/>
            </a:rPr>
            <a:t> </a:t>
          </a:r>
          <a:r>
            <a:rPr lang="en-US" sz="1100" b="0" dirty="0" err="1">
              <a:effectLst/>
              <a:latin typeface="UTM Swiss Condensed" panose="02000500000000000000" pitchFamily="2" charset="0"/>
            </a:rPr>
            <a:t>trải</a:t>
          </a:r>
          <a:r>
            <a:rPr lang="en-US" sz="1100" b="0" dirty="0">
              <a:effectLst/>
              <a:latin typeface="UTM Swiss Condensed" panose="02000500000000000000" pitchFamily="2" charset="0"/>
            </a:rPr>
            <a:t> </a:t>
          </a:r>
          <a:r>
            <a:rPr lang="en-US" sz="1100" b="0" dirty="0" err="1">
              <a:effectLst/>
              <a:latin typeface="UTM Swiss Condensed" panose="02000500000000000000" pitchFamily="2" charset="0"/>
            </a:rPr>
            <a:t>nghiệm</a:t>
          </a:r>
          <a:endParaRPr lang="en-US" sz="1100" b="0" dirty="0">
            <a:effectLst/>
            <a:latin typeface="UTM Swiss Condensed" panose="02000500000000000000" pitchFamily="2" charset="0"/>
          </a:endParaRPr>
        </a:p>
      </dgm:t>
    </dgm:pt>
    <dgm:pt modelId="{BBD3EF66-703E-46F9-8B41-6F0C49848769}" type="parTrans" cxnId="{3304A6DA-6586-428A-AF78-6BC7776838E0}">
      <dgm:prSet/>
      <dgm:spPr/>
      <dgm:t>
        <a:bodyPr/>
        <a:lstStyle/>
        <a:p>
          <a:endParaRPr lang="en-US">
            <a:solidFill>
              <a:schemeClr val="accent6">
                <a:lumMod val="50000"/>
              </a:schemeClr>
            </a:solidFill>
          </a:endParaRPr>
        </a:p>
      </dgm:t>
    </dgm:pt>
    <dgm:pt modelId="{BA510134-01FC-4D07-A248-023D3544770A}" type="sibTrans" cxnId="{3304A6DA-6586-428A-AF78-6BC7776838E0}">
      <dgm:prSet/>
      <dgm:spPr/>
      <dgm:t>
        <a:bodyPr/>
        <a:lstStyle/>
        <a:p>
          <a:endParaRPr lang="en-US">
            <a:solidFill>
              <a:schemeClr val="accent6">
                <a:lumMod val="50000"/>
              </a:schemeClr>
            </a:solidFill>
          </a:endParaRPr>
        </a:p>
      </dgm:t>
    </dgm:pt>
    <dgm:pt modelId="{91D3AD12-596D-4E38-A6DB-67D4A5BAA5D9}">
      <dgm:prSet phldrT="[Text]" custT="1"/>
      <dgm:spPr>
        <a:solidFill>
          <a:srgbClr val="FFFDEF"/>
        </a:solidFill>
        <a:ln>
          <a:solidFill>
            <a:srgbClr val="009A8E"/>
          </a:solidFill>
        </a:ln>
      </dgm:spPr>
      <dgm:t>
        <a:bodyPr/>
        <a:lstStyle/>
        <a:p>
          <a:pPr algn="l"/>
          <a:r>
            <a:rPr lang="en-US" sz="1100" b="1" dirty="0" err="1">
              <a:effectLst/>
              <a:latin typeface="UTM Swiss Condensed" panose="02000500000000000000" pitchFamily="2" charset="0"/>
            </a:rPr>
            <a:t>Bước</a:t>
          </a:r>
          <a:r>
            <a:rPr lang="en-US" sz="1100" b="1" dirty="0">
              <a:effectLst/>
              <a:latin typeface="UTM Swiss Condensed" panose="02000500000000000000" pitchFamily="2" charset="0"/>
            </a:rPr>
            <a:t> 3</a:t>
          </a:r>
        </a:p>
        <a:p>
          <a:pPr algn="just"/>
          <a:r>
            <a:rPr lang="en-US" sz="1100" b="0" dirty="0" err="1">
              <a:effectLst/>
              <a:latin typeface="UTM Swiss Condensed" panose="02000500000000000000" pitchFamily="2" charset="0"/>
            </a:rPr>
            <a:t>Bấm</a:t>
          </a:r>
          <a:r>
            <a:rPr lang="en-US" sz="1100" b="0" dirty="0">
              <a:effectLst/>
              <a:latin typeface="UTM Swiss Condensed" panose="02000500000000000000" pitchFamily="2" charset="0"/>
            </a:rPr>
            <a:t> </a:t>
          </a:r>
          <a:r>
            <a:rPr lang="en-US" sz="1200" b="1" dirty="0">
              <a:effectLst/>
              <a:latin typeface="UTM Swiss Condensed" panose="02000500000000000000" pitchFamily="2" charset="0"/>
            </a:rPr>
            <a:t>“CÀI ĐẶT” </a:t>
          </a:r>
          <a:r>
            <a:rPr lang="en-US" sz="1100" b="0" dirty="0" err="1">
              <a:effectLst/>
              <a:latin typeface="UTM Swiss Condensed" panose="02000500000000000000" pitchFamily="2" charset="0"/>
            </a:rPr>
            <a:t>hoặc</a:t>
          </a:r>
          <a:r>
            <a:rPr lang="en-US" sz="1100" b="1" dirty="0">
              <a:effectLst/>
              <a:latin typeface="UTM Swiss Condensed" panose="02000500000000000000" pitchFamily="2" charset="0"/>
            </a:rPr>
            <a:t> </a:t>
          </a:r>
          <a:r>
            <a:rPr lang="en-US" sz="1200" b="1" dirty="0">
              <a:effectLst/>
              <a:latin typeface="UTM Swiss Condensed" panose="02000500000000000000" pitchFamily="2" charset="0"/>
            </a:rPr>
            <a:t>“CẬP NHẬT”</a:t>
          </a:r>
          <a:r>
            <a:rPr lang="en-US" sz="1100" b="1" dirty="0">
              <a:effectLst/>
              <a:latin typeface="UTM Swiss Condensed" panose="02000500000000000000" pitchFamily="2" charset="0"/>
            </a:rPr>
            <a:t> </a:t>
          </a:r>
          <a:r>
            <a:rPr lang="en-US" sz="1100" b="0" dirty="0" err="1">
              <a:effectLst/>
              <a:latin typeface="UTM Swiss Condensed" panose="02000500000000000000" pitchFamily="2" charset="0"/>
            </a:rPr>
            <a:t>để</a:t>
          </a:r>
          <a:r>
            <a:rPr lang="en-US" sz="1100" b="0" dirty="0">
              <a:effectLst/>
              <a:latin typeface="UTM Swiss Condensed" panose="02000500000000000000" pitchFamily="2" charset="0"/>
            </a:rPr>
            <a:t> </a:t>
          </a:r>
          <a:r>
            <a:rPr lang="en-US" sz="1100" b="0" dirty="0" err="1">
              <a:effectLst/>
              <a:latin typeface="UTM Swiss Condensed" panose="02000500000000000000" pitchFamily="2" charset="0"/>
            </a:rPr>
            <a:t>tải</a:t>
          </a:r>
          <a:r>
            <a:rPr lang="en-US" sz="1100" b="0" dirty="0">
              <a:effectLst/>
              <a:latin typeface="UTM Swiss Condensed" panose="02000500000000000000" pitchFamily="2" charset="0"/>
            </a:rPr>
            <a:t> </a:t>
          </a:r>
          <a:r>
            <a:rPr lang="en-US" sz="1100" b="0" dirty="0" err="1">
              <a:effectLst/>
              <a:latin typeface="UTM Swiss Condensed" panose="02000500000000000000" pitchFamily="2" charset="0"/>
            </a:rPr>
            <a:t>ứng</a:t>
          </a:r>
          <a:r>
            <a:rPr lang="en-US" sz="1100" b="0" dirty="0">
              <a:effectLst/>
              <a:latin typeface="UTM Swiss Condensed" panose="02000500000000000000" pitchFamily="2" charset="0"/>
            </a:rPr>
            <a:t> </a:t>
          </a:r>
          <a:r>
            <a:rPr lang="en-US" sz="1100" b="0" dirty="0" err="1">
              <a:effectLst/>
              <a:latin typeface="UTM Swiss Condensed" panose="02000500000000000000" pitchFamily="2" charset="0"/>
            </a:rPr>
            <a:t>dụng</a:t>
          </a:r>
          <a:endParaRPr lang="en-US" sz="1100" b="0" dirty="0">
            <a:effectLst/>
            <a:latin typeface="UTM Swiss Condensed" panose="02000500000000000000" pitchFamily="2" charset="0"/>
          </a:endParaRPr>
        </a:p>
      </dgm:t>
    </dgm:pt>
    <dgm:pt modelId="{B36CCAE6-63F9-4D01-BE74-029FBAAEB663}" type="parTrans" cxnId="{B15417C9-29B9-4630-A30E-B984242643CC}">
      <dgm:prSet/>
      <dgm:spPr/>
      <dgm:t>
        <a:bodyPr/>
        <a:lstStyle/>
        <a:p>
          <a:endParaRPr lang="en-US">
            <a:solidFill>
              <a:schemeClr val="accent6">
                <a:lumMod val="50000"/>
              </a:schemeClr>
            </a:solidFill>
          </a:endParaRPr>
        </a:p>
      </dgm:t>
    </dgm:pt>
    <dgm:pt modelId="{404CD3A4-9DCC-4671-8AE5-7407833C0788}" type="sibTrans" cxnId="{B15417C9-29B9-4630-A30E-B984242643CC}">
      <dgm:prSet/>
      <dgm:spPr/>
      <dgm:t>
        <a:bodyPr/>
        <a:lstStyle/>
        <a:p>
          <a:endParaRPr lang="en-US">
            <a:solidFill>
              <a:schemeClr val="accent6">
                <a:lumMod val="50000"/>
              </a:schemeClr>
            </a:solidFill>
          </a:endParaRPr>
        </a:p>
      </dgm:t>
    </dgm:pt>
    <dgm:pt modelId="{17430E0F-452D-4680-842F-AC98A537144C}" type="pres">
      <dgm:prSet presAssocID="{687BB4F3-1061-426D-828D-3FAA1944CDA2}" presName="CompostProcess" presStyleCnt="0">
        <dgm:presLayoutVars>
          <dgm:dir/>
          <dgm:resizeHandles val="exact"/>
        </dgm:presLayoutVars>
      </dgm:prSet>
      <dgm:spPr/>
    </dgm:pt>
    <dgm:pt modelId="{80541ADB-DB91-4432-B528-61D3B92125D6}" type="pres">
      <dgm:prSet presAssocID="{687BB4F3-1061-426D-828D-3FAA1944CDA2}" presName="arrow" presStyleLbl="bgShp" presStyleIdx="0" presStyleCnt="1" custScaleX="117647" custLinFactNeighborX="-814" custLinFactNeighborY="10299"/>
      <dgm:spPr/>
    </dgm:pt>
    <dgm:pt modelId="{AADC296C-371F-46F8-92C3-F8E8DC38BE8D}" type="pres">
      <dgm:prSet presAssocID="{687BB4F3-1061-426D-828D-3FAA1944CDA2}" presName="linearProcess" presStyleCnt="0"/>
      <dgm:spPr/>
    </dgm:pt>
    <dgm:pt modelId="{DE136D21-571A-49DF-8B76-E526DD492425}" type="pres">
      <dgm:prSet presAssocID="{3FB12DA3-2E51-4EC6-ADBF-6CF0EDC5537B}" presName="textNode" presStyleLbl="node1" presStyleIdx="0" presStyleCnt="4" custScaleY="250000">
        <dgm:presLayoutVars>
          <dgm:bulletEnabled val="1"/>
        </dgm:presLayoutVars>
      </dgm:prSet>
      <dgm:spPr/>
    </dgm:pt>
    <dgm:pt modelId="{A8BBD00E-FAB0-4C53-8353-EED35BB151DF}" type="pres">
      <dgm:prSet presAssocID="{6D4CA29A-AFF9-4B97-9EF9-52DF69EF5D1B}" presName="sibTrans" presStyleCnt="0"/>
      <dgm:spPr/>
    </dgm:pt>
    <dgm:pt modelId="{BA7507D2-7A56-4DE9-8FED-186E57FC2F5E}" type="pres">
      <dgm:prSet presAssocID="{C071F430-1FFB-44F0-967E-BD1DEC0FDAC9}" presName="textNode" presStyleLbl="node1" presStyleIdx="1" presStyleCnt="4" custScaleY="250000" custLinFactNeighborX="-55767" custLinFactNeighborY="-6014">
        <dgm:presLayoutVars>
          <dgm:bulletEnabled val="1"/>
        </dgm:presLayoutVars>
      </dgm:prSet>
      <dgm:spPr/>
    </dgm:pt>
    <dgm:pt modelId="{EB526474-FD0E-4711-8A34-3388B80158D5}" type="pres">
      <dgm:prSet presAssocID="{8845245D-8A42-4F22-B7B3-D0D5C79F8140}" presName="sibTrans" presStyleCnt="0"/>
      <dgm:spPr/>
    </dgm:pt>
    <dgm:pt modelId="{40300C7C-ED53-40D7-8432-4F06579AEE44}" type="pres">
      <dgm:prSet presAssocID="{91D3AD12-596D-4E38-A6DB-67D4A5BAA5D9}" presName="textNode" presStyleLbl="node1" presStyleIdx="2" presStyleCnt="4" custScaleY="250000" custLinFactX="-1394" custLinFactNeighborX="-100000">
        <dgm:presLayoutVars>
          <dgm:bulletEnabled val="1"/>
        </dgm:presLayoutVars>
      </dgm:prSet>
      <dgm:spPr/>
    </dgm:pt>
    <dgm:pt modelId="{1F593E45-D686-4555-9D9F-D5345CB2CC03}" type="pres">
      <dgm:prSet presAssocID="{404CD3A4-9DCC-4671-8AE5-7407833C0788}" presName="sibTrans" presStyleCnt="0"/>
      <dgm:spPr/>
    </dgm:pt>
    <dgm:pt modelId="{F25E580D-713E-49EB-ABC3-B6D41B1F3E41}" type="pres">
      <dgm:prSet presAssocID="{F6A79DA3-76F4-4695-985B-E0E1F7CD716C}" presName="textNode" presStyleLbl="node1" presStyleIdx="3" presStyleCnt="4" custScaleY="250000" custLinFactX="-8044" custLinFactNeighborX="-100000">
        <dgm:presLayoutVars>
          <dgm:bulletEnabled val="1"/>
        </dgm:presLayoutVars>
      </dgm:prSet>
      <dgm:spPr/>
    </dgm:pt>
  </dgm:ptLst>
  <dgm:cxnLst>
    <dgm:cxn modelId="{400F821E-EEAE-4359-80B8-A9FCB6C79838}" type="presOf" srcId="{C071F430-1FFB-44F0-967E-BD1DEC0FDAC9}" destId="{BA7507D2-7A56-4DE9-8FED-186E57FC2F5E}" srcOrd="0" destOrd="0" presId="urn:microsoft.com/office/officeart/2005/8/layout/hProcess9"/>
    <dgm:cxn modelId="{040DD25E-D371-4C42-8986-11DD54F1F503}" type="presOf" srcId="{687BB4F3-1061-426D-828D-3FAA1944CDA2}" destId="{17430E0F-452D-4680-842F-AC98A537144C}" srcOrd="0" destOrd="0" presId="urn:microsoft.com/office/officeart/2005/8/layout/hProcess9"/>
    <dgm:cxn modelId="{D175717F-17B4-43DB-B20A-7440359500F9}" type="presOf" srcId="{F6A79DA3-76F4-4695-985B-E0E1F7CD716C}" destId="{F25E580D-713E-49EB-ABC3-B6D41B1F3E41}" srcOrd="0" destOrd="0" presId="urn:microsoft.com/office/officeart/2005/8/layout/hProcess9"/>
    <dgm:cxn modelId="{70150785-D351-4753-9362-6A241ED62DDA}" type="presOf" srcId="{91D3AD12-596D-4E38-A6DB-67D4A5BAA5D9}" destId="{40300C7C-ED53-40D7-8432-4F06579AEE44}" srcOrd="0" destOrd="0" presId="urn:microsoft.com/office/officeart/2005/8/layout/hProcess9"/>
    <dgm:cxn modelId="{DFE32E9C-1EC6-4327-A8AB-343E93F3277A}" srcId="{687BB4F3-1061-426D-828D-3FAA1944CDA2}" destId="{3FB12DA3-2E51-4EC6-ADBF-6CF0EDC5537B}" srcOrd="0" destOrd="0" parTransId="{18E9602F-359D-422C-8A71-D449BEDEE22D}" sibTransId="{6D4CA29A-AFF9-4B97-9EF9-52DF69EF5D1B}"/>
    <dgm:cxn modelId="{DECD86BC-F103-4012-A684-45A5B88425AF}" srcId="{687BB4F3-1061-426D-828D-3FAA1944CDA2}" destId="{C071F430-1FFB-44F0-967E-BD1DEC0FDAC9}" srcOrd="1" destOrd="0" parTransId="{F0368D98-1AA6-43CD-AD1D-FB0141BAECD4}" sibTransId="{8845245D-8A42-4F22-B7B3-D0D5C79F8140}"/>
    <dgm:cxn modelId="{B15417C9-29B9-4630-A30E-B984242643CC}" srcId="{687BB4F3-1061-426D-828D-3FAA1944CDA2}" destId="{91D3AD12-596D-4E38-A6DB-67D4A5BAA5D9}" srcOrd="2" destOrd="0" parTransId="{B36CCAE6-63F9-4D01-BE74-029FBAAEB663}" sibTransId="{404CD3A4-9DCC-4671-8AE5-7407833C0788}"/>
    <dgm:cxn modelId="{3304A6DA-6586-428A-AF78-6BC7776838E0}" srcId="{687BB4F3-1061-426D-828D-3FAA1944CDA2}" destId="{F6A79DA3-76F4-4695-985B-E0E1F7CD716C}" srcOrd="3" destOrd="0" parTransId="{BBD3EF66-703E-46F9-8B41-6F0C49848769}" sibTransId="{BA510134-01FC-4D07-A248-023D3544770A}"/>
    <dgm:cxn modelId="{B76223EA-3437-4943-8871-774DC2DE02FD}" type="presOf" srcId="{3FB12DA3-2E51-4EC6-ADBF-6CF0EDC5537B}" destId="{DE136D21-571A-49DF-8B76-E526DD492425}" srcOrd="0" destOrd="0" presId="urn:microsoft.com/office/officeart/2005/8/layout/hProcess9"/>
    <dgm:cxn modelId="{0637A1BD-6556-41B4-9FBB-6DE49638D313}" type="presParOf" srcId="{17430E0F-452D-4680-842F-AC98A537144C}" destId="{80541ADB-DB91-4432-B528-61D3B92125D6}" srcOrd="0" destOrd="0" presId="urn:microsoft.com/office/officeart/2005/8/layout/hProcess9"/>
    <dgm:cxn modelId="{7EA1F8E1-9DF0-4E6D-BEA6-128DB07B702D}" type="presParOf" srcId="{17430E0F-452D-4680-842F-AC98A537144C}" destId="{AADC296C-371F-46F8-92C3-F8E8DC38BE8D}" srcOrd="1" destOrd="0" presId="urn:microsoft.com/office/officeart/2005/8/layout/hProcess9"/>
    <dgm:cxn modelId="{2C644CC8-AC5D-4A44-BD50-ECFC75E38696}" type="presParOf" srcId="{AADC296C-371F-46F8-92C3-F8E8DC38BE8D}" destId="{DE136D21-571A-49DF-8B76-E526DD492425}" srcOrd="0" destOrd="0" presId="urn:microsoft.com/office/officeart/2005/8/layout/hProcess9"/>
    <dgm:cxn modelId="{8B0EE275-2AA2-49AF-8181-D2201CA09009}" type="presParOf" srcId="{AADC296C-371F-46F8-92C3-F8E8DC38BE8D}" destId="{A8BBD00E-FAB0-4C53-8353-EED35BB151DF}" srcOrd="1" destOrd="0" presId="urn:microsoft.com/office/officeart/2005/8/layout/hProcess9"/>
    <dgm:cxn modelId="{F723A83E-2576-48F8-946C-B06779C6A2BB}" type="presParOf" srcId="{AADC296C-371F-46F8-92C3-F8E8DC38BE8D}" destId="{BA7507D2-7A56-4DE9-8FED-186E57FC2F5E}" srcOrd="2" destOrd="0" presId="urn:microsoft.com/office/officeart/2005/8/layout/hProcess9"/>
    <dgm:cxn modelId="{9E9B7D3F-94F0-4441-BC68-2673A6E75404}" type="presParOf" srcId="{AADC296C-371F-46F8-92C3-F8E8DC38BE8D}" destId="{EB526474-FD0E-4711-8A34-3388B80158D5}" srcOrd="3" destOrd="0" presId="urn:microsoft.com/office/officeart/2005/8/layout/hProcess9"/>
    <dgm:cxn modelId="{3FF736D9-9DB5-4391-A6E5-598B6EF2842B}" type="presParOf" srcId="{AADC296C-371F-46F8-92C3-F8E8DC38BE8D}" destId="{40300C7C-ED53-40D7-8432-4F06579AEE44}" srcOrd="4" destOrd="0" presId="urn:microsoft.com/office/officeart/2005/8/layout/hProcess9"/>
    <dgm:cxn modelId="{C471D5BE-EACC-4805-8EAD-25EE8CF2A160}" type="presParOf" srcId="{AADC296C-371F-46F8-92C3-F8E8DC38BE8D}" destId="{1F593E45-D686-4555-9D9F-D5345CB2CC03}" srcOrd="5" destOrd="0" presId="urn:microsoft.com/office/officeart/2005/8/layout/hProcess9"/>
    <dgm:cxn modelId="{711FCE17-EA2F-4D2F-A1EF-CCDF191D59E6}" type="presParOf" srcId="{AADC296C-371F-46F8-92C3-F8E8DC38BE8D}" destId="{F25E580D-713E-49EB-ABC3-B6D41B1F3E41}" srcOrd="6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87BB4F3-1061-426D-828D-3FAA1944CDA2}" type="doc">
      <dgm:prSet loTypeId="urn:microsoft.com/office/officeart/2005/8/layout/hProcess9" loCatId="process" qsTypeId="urn:microsoft.com/office/officeart/2005/8/quickstyle/simple1" qsCatId="simple" csTypeId="urn:microsoft.com/office/officeart/2005/8/colors/accent6_1" csCatId="accent6" phldr="1"/>
      <dgm:spPr/>
    </dgm:pt>
    <dgm:pt modelId="{3FB12DA3-2E51-4EC6-ADBF-6CF0EDC5537B}">
      <dgm:prSet phldrT="[Text]" custT="1"/>
      <dgm:spPr>
        <a:solidFill>
          <a:srgbClr val="FFFDEF"/>
        </a:solidFill>
        <a:ln>
          <a:solidFill>
            <a:srgbClr val="009A8E"/>
          </a:solidFill>
        </a:ln>
      </dgm:spPr>
      <dgm:t>
        <a:bodyPr/>
        <a:lstStyle/>
        <a:p>
          <a:pPr algn="just"/>
          <a:r>
            <a:rPr lang="en-US" sz="1100" b="1" dirty="0" err="1">
              <a:effectLst/>
              <a:latin typeface="UTM Swiss Condensed" panose="02000500000000000000" pitchFamily="2" charset="0"/>
            </a:rPr>
            <a:t>Bước</a:t>
          </a:r>
          <a:r>
            <a:rPr lang="en-US" sz="1100" b="1" dirty="0">
              <a:effectLst/>
              <a:latin typeface="UTM Swiss Condensed" panose="02000500000000000000" pitchFamily="2" charset="0"/>
            </a:rPr>
            <a:t> 1</a:t>
          </a:r>
        </a:p>
        <a:p>
          <a:pPr algn="just"/>
          <a:r>
            <a:rPr lang="en-US" sz="1100" b="0" dirty="0" err="1">
              <a:effectLst/>
              <a:latin typeface="UTM Swiss Condensed" panose="02000500000000000000" pitchFamily="2" charset="0"/>
            </a:rPr>
            <a:t>Bấm</a:t>
          </a:r>
          <a:r>
            <a:rPr lang="en-US" sz="1100" b="0" dirty="0">
              <a:effectLst/>
              <a:latin typeface="UTM Swiss Condensed" panose="02000500000000000000" pitchFamily="2" charset="0"/>
            </a:rPr>
            <a:t> </a:t>
          </a:r>
          <a:r>
            <a:rPr lang="en-US" sz="1100" b="0" dirty="0" err="1">
              <a:effectLst/>
              <a:latin typeface="UTM Swiss Condensed" panose="02000500000000000000" pitchFamily="2" charset="0"/>
            </a:rPr>
            <a:t>vào</a:t>
          </a:r>
          <a:r>
            <a:rPr lang="en-US" sz="1100" b="0" dirty="0">
              <a:effectLst/>
              <a:latin typeface="UTM Swiss Condensed" panose="02000500000000000000" pitchFamily="2" charset="0"/>
            </a:rPr>
            <a:t> </a:t>
          </a:r>
          <a:r>
            <a:rPr lang="en-US" sz="1100" b="0" dirty="0" err="1">
              <a:effectLst/>
              <a:latin typeface="UTM Swiss Condensed" panose="02000500000000000000" pitchFamily="2" charset="0"/>
            </a:rPr>
            <a:t>biểu</a:t>
          </a:r>
          <a:r>
            <a:rPr lang="en-US" sz="1100" b="0" dirty="0">
              <a:effectLst/>
              <a:latin typeface="UTM Swiss Condensed" panose="02000500000000000000" pitchFamily="2" charset="0"/>
            </a:rPr>
            <a:t> </a:t>
          </a:r>
          <a:r>
            <a:rPr lang="en-US" sz="1100" b="0" dirty="0" err="1">
              <a:effectLst/>
              <a:latin typeface="UTM Swiss Condensed" panose="02000500000000000000" pitchFamily="2" charset="0"/>
            </a:rPr>
            <a:t>tượng</a:t>
          </a:r>
          <a:r>
            <a:rPr lang="en-US" sz="1100" b="0" dirty="0">
              <a:effectLst/>
              <a:latin typeface="UTM Swiss Condensed" panose="02000500000000000000" pitchFamily="2" charset="0"/>
            </a:rPr>
            <a:t> </a:t>
          </a:r>
          <a:r>
            <a:rPr lang="en-US" sz="1200" b="1" dirty="0">
              <a:effectLst/>
              <a:latin typeface="UTM Swiss Condensed" panose="02000500000000000000" pitchFamily="2" charset="0"/>
            </a:rPr>
            <a:t>“App Store”</a:t>
          </a:r>
          <a:r>
            <a:rPr lang="en-US" sz="1100" b="1" dirty="0">
              <a:effectLst/>
              <a:latin typeface="UTM Swiss Condensed" panose="02000500000000000000" pitchFamily="2" charset="0"/>
            </a:rPr>
            <a:t> </a:t>
          </a:r>
          <a:r>
            <a:rPr lang="en-US" sz="1100" b="0" dirty="0" err="1">
              <a:effectLst/>
              <a:latin typeface="UTM Swiss Condensed" panose="02000500000000000000" pitchFamily="2" charset="0"/>
            </a:rPr>
            <a:t>trên</a:t>
          </a:r>
          <a:r>
            <a:rPr lang="en-US" sz="1100" b="0" dirty="0">
              <a:effectLst/>
              <a:latin typeface="UTM Swiss Condensed" panose="02000500000000000000" pitchFamily="2" charset="0"/>
            </a:rPr>
            <a:t> </a:t>
          </a:r>
          <a:r>
            <a:rPr lang="en-US" sz="1100" b="0" dirty="0" err="1">
              <a:effectLst/>
              <a:latin typeface="UTM Swiss Condensed" panose="02000500000000000000" pitchFamily="2" charset="0"/>
            </a:rPr>
            <a:t>màn</a:t>
          </a:r>
          <a:r>
            <a:rPr lang="en-US" sz="1100" b="0" dirty="0">
              <a:effectLst/>
              <a:latin typeface="UTM Swiss Condensed" panose="02000500000000000000" pitchFamily="2" charset="0"/>
            </a:rPr>
            <a:t> </a:t>
          </a:r>
          <a:r>
            <a:rPr lang="en-US" sz="1100" b="0" dirty="0" err="1">
              <a:effectLst/>
              <a:latin typeface="UTM Swiss Condensed" panose="02000500000000000000" pitchFamily="2" charset="0"/>
            </a:rPr>
            <a:t>hình</a:t>
          </a:r>
          <a:r>
            <a:rPr lang="en-US" sz="1100" b="0" dirty="0">
              <a:effectLst/>
              <a:latin typeface="UTM Swiss Condensed" panose="02000500000000000000" pitchFamily="2" charset="0"/>
            </a:rPr>
            <a:t> </a:t>
          </a:r>
          <a:r>
            <a:rPr lang="en-US" sz="1100" b="0" dirty="0" err="1">
              <a:effectLst/>
              <a:latin typeface="UTM Swiss Condensed" panose="02000500000000000000" pitchFamily="2" charset="0"/>
            </a:rPr>
            <a:t>điện</a:t>
          </a:r>
          <a:r>
            <a:rPr lang="en-US" sz="1100" b="0" dirty="0">
              <a:effectLst/>
              <a:latin typeface="UTM Swiss Condensed" panose="02000500000000000000" pitchFamily="2" charset="0"/>
            </a:rPr>
            <a:t> </a:t>
          </a:r>
          <a:r>
            <a:rPr lang="en-US" sz="1100" b="0" dirty="0" err="1">
              <a:effectLst/>
              <a:latin typeface="UTM Swiss Condensed" panose="02000500000000000000" pitchFamily="2" charset="0"/>
            </a:rPr>
            <a:t>thoại</a:t>
          </a:r>
          <a:r>
            <a:rPr lang="en-US" sz="1100" b="0" dirty="0">
              <a:effectLst/>
              <a:latin typeface="UTM Swiss Condensed" panose="02000500000000000000" pitchFamily="2" charset="0"/>
            </a:rPr>
            <a:t>.</a:t>
          </a:r>
        </a:p>
      </dgm:t>
    </dgm:pt>
    <dgm:pt modelId="{18E9602F-359D-422C-8A71-D449BEDEE22D}" type="parTrans" cxnId="{DFE32E9C-1EC6-4327-A8AB-343E93F3277A}">
      <dgm:prSet/>
      <dgm:spPr/>
      <dgm:t>
        <a:bodyPr/>
        <a:lstStyle/>
        <a:p>
          <a:endParaRPr lang="en-US">
            <a:solidFill>
              <a:schemeClr val="accent6">
                <a:lumMod val="50000"/>
              </a:schemeClr>
            </a:solidFill>
          </a:endParaRPr>
        </a:p>
      </dgm:t>
    </dgm:pt>
    <dgm:pt modelId="{6D4CA29A-AFF9-4B97-9EF9-52DF69EF5D1B}" type="sibTrans" cxnId="{DFE32E9C-1EC6-4327-A8AB-343E93F3277A}">
      <dgm:prSet/>
      <dgm:spPr/>
      <dgm:t>
        <a:bodyPr/>
        <a:lstStyle/>
        <a:p>
          <a:endParaRPr lang="en-US">
            <a:solidFill>
              <a:schemeClr val="accent6">
                <a:lumMod val="50000"/>
              </a:schemeClr>
            </a:solidFill>
          </a:endParaRPr>
        </a:p>
      </dgm:t>
    </dgm:pt>
    <dgm:pt modelId="{C071F430-1FFB-44F0-967E-BD1DEC0FDAC9}">
      <dgm:prSet phldrT="[Text]" custT="1"/>
      <dgm:spPr>
        <a:solidFill>
          <a:srgbClr val="FFFDEF"/>
        </a:solidFill>
        <a:ln>
          <a:solidFill>
            <a:srgbClr val="009A8E"/>
          </a:solidFill>
        </a:ln>
      </dgm:spPr>
      <dgm:t>
        <a:bodyPr/>
        <a:lstStyle/>
        <a:p>
          <a:pPr algn="l"/>
          <a:r>
            <a:rPr lang="en-US" sz="1100" b="1" dirty="0" err="1">
              <a:effectLst/>
              <a:latin typeface="UTM Swiss Condensed" panose="02000500000000000000" pitchFamily="2" charset="0"/>
            </a:rPr>
            <a:t>Bước</a:t>
          </a:r>
          <a:r>
            <a:rPr lang="en-US" sz="1100" b="1" dirty="0">
              <a:effectLst/>
              <a:latin typeface="UTM Swiss Condensed" panose="02000500000000000000" pitchFamily="2" charset="0"/>
            </a:rPr>
            <a:t> 2</a:t>
          </a:r>
        </a:p>
        <a:p>
          <a:pPr algn="just"/>
          <a:r>
            <a:rPr lang="en-US" sz="1100" b="0" dirty="0">
              <a:effectLst/>
              <a:latin typeface="UTM Swiss Condensed" panose="02000500000000000000" pitchFamily="2" charset="0"/>
            </a:rPr>
            <a:t>Trong ô </a:t>
          </a:r>
          <a:r>
            <a:rPr lang="en-US" sz="1100" b="0" dirty="0" err="1">
              <a:effectLst/>
              <a:latin typeface="UTM Swiss Condensed" panose="02000500000000000000" pitchFamily="2" charset="0"/>
            </a:rPr>
            <a:t>tìm</a:t>
          </a:r>
          <a:r>
            <a:rPr lang="en-US" sz="1100" b="0" dirty="0">
              <a:effectLst/>
              <a:latin typeface="UTM Swiss Condensed" panose="02000500000000000000" pitchFamily="2" charset="0"/>
            </a:rPr>
            <a:t> </a:t>
          </a:r>
          <a:r>
            <a:rPr lang="en-US" sz="1100" b="0" dirty="0" err="1">
              <a:effectLst/>
              <a:latin typeface="UTM Swiss Condensed" panose="02000500000000000000" pitchFamily="2" charset="0"/>
            </a:rPr>
            <a:t>kiếm</a:t>
          </a:r>
          <a:r>
            <a:rPr lang="en-US" sz="1100" b="0" dirty="0">
              <a:effectLst/>
              <a:latin typeface="UTM Swiss Condensed" panose="02000500000000000000" pitchFamily="2" charset="0"/>
            </a:rPr>
            <a:t> </a:t>
          </a:r>
          <a:r>
            <a:rPr lang="en-US" sz="1100" b="0" dirty="0" err="1">
              <a:effectLst/>
              <a:latin typeface="UTM Swiss Condensed" panose="02000500000000000000" pitchFamily="2" charset="0"/>
            </a:rPr>
            <a:t>gõ</a:t>
          </a:r>
          <a:r>
            <a:rPr lang="en-US" sz="1100" b="0" dirty="0">
              <a:effectLst/>
              <a:latin typeface="UTM Swiss Condensed" panose="02000500000000000000" pitchFamily="2" charset="0"/>
            </a:rPr>
            <a:t> </a:t>
          </a:r>
          <a:r>
            <a:rPr lang="en-US" sz="1100" b="0" dirty="0" err="1">
              <a:effectLst/>
              <a:latin typeface="UTM Swiss Condensed" panose="02000500000000000000" pitchFamily="2" charset="0"/>
            </a:rPr>
            <a:t>ứng</a:t>
          </a:r>
          <a:r>
            <a:rPr lang="en-US" sz="1100" b="0" dirty="0">
              <a:effectLst/>
              <a:latin typeface="UTM Swiss Condensed" panose="02000500000000000000" pitchFamily="2" charset="0"/>
            </a:rPr>
            <a:t> </a:t>
          </a:r>
          <a:r>
            <a:rPr lang="en-US" sz="1100" b="0" dirty="0" err="1">
              <a:effectLst/>
              <a:latin typeface="UTM Swiss Condensed" panose="02000500000000000000" pitchFamily="2" charset="0"/>
            </a:rPr>
            <a:t>dụng</a:t>
          </a:r>
          <a:r>
            <a:rPr lang="en-US" sz="1100" b="0" dirty="0">
              <a:effectLst/>
              <a:latin typeface="UTM Swiss Condensed" panose="02000500000000000000" pitchFamily="2" charset="0"/>
            </a:rPr>
            <a:t> </a:t>
          </a:r>
          <a:r>
            <a:rPr lang="en-US" sz="1200" b="1" dirty="0">
              <a:effectLst/>
              <a:latin typeface="UTM Swiss Condensed" panose="02000500000000000000" pitchFamily="2" charset="0"/>
            </a:rPr>
            <a:t>“</a:t>
          </a:r>
          <a:r>
            <a:rPr lang="en-US" sz="1200" b="1" dirty="0" err="1">
              <a:effectLst/>
              <a:latin typeface="UTM Swiss Condensed" panose="02000500000000000000" pitchFamily="2" charset="0"/>
            </a:rPr>
            <a:t>Làm</a:t>
          </a:r>
          <a:r>
            <a:rPr lang="en-US" sz="1200" b="1" dirty="0">
              <a:effectLst/>
              <a:latin typeface="UTM Swiss Condensed" panose="02000500000000000000" pitchFamily="2" charset="0"/>
            </a:rPr>
            <a:t> </a:t>
          </a:r>
          <a:r>
            <a:rPr lang="en-US" sz="1200" b="1" dirty="0" err="1">
              <a:effectLst/>
              <a:latin typeface="UTM Swiss Condensed" panose="02000500000000000000" pitchFamily="2" charset="0"/>
            </a:rPr>
            <a:t>việc</a:t>
          </a:r>
          <a:r>
            <a:rPr lang="en-US" sz="1200" b="1" dirty="0">
              <a:effectLst/>
              <a:latin typeface="UTM Swiss Condensed" panose="02000500000000000000" pitchFamily="2" charset="0"/>
            </a:rPr>
            <a:t> </a:t>
          </a:r>
          <a:r>
            <a:rPr lang="en-US" sz="1200" b="1" dirty="0" err="1">
              <a:effectLst/>
              <a:latin typeface="UTM Swiss Condensed" panose="02000500000000000000" pitchFamily="2" charset="0"/>
            </a:rPr>
            <a:t>tốt</a:t>
          </a:r>
          <a:r>
            <a:rPr lang="en-US" sz="1200" b="1" dirty="0">
              <a:effectLst/>
              <a:latin typeface="UTM Swiss Condensed" panose="02000500000000000000" pitchFamily="2" charset="0"/>
            </a:rPr>
            <a:t>”.</a:t>
          </a:r>
          <a:endParaRPr lang="en-US" sz="1100" b="1" dirty="0">
            <a:effectLst/>
            <a:latin typeface="UTM Swiss Condensed" panose="02000500000000000000" pitchFamily="2" charset="0"/>
          </a:endParaRPr>
        </a:p>
      </dgm:t>
    </dgm:pt>
    <dgm:pt modelId="{F0368D98-1AA6-43CD-AD1D-FB0141BAECD4}" type="parTrans" cxnId="{DECD86BC-F103-4012-A684-45A5B88425AF}">
      <dgm:prSet/>
      <dgm:spPr/>
      <dgm:t>
        <a:bodyPr/>
        <a:lstStyle/>
        <a:p>
          <a:endParaRPr lang="en-US">
            <a:solidFill>
              <a:schemeClr val="accent6">
                <a:lumMod val="50000"/>
              </a:schemeClr>
            </a:solidFill>
          </a:endParaRPr>
        </a:p>
      </dgm:t>
    </dgm:pt>
    <dgm:pt modelId="{8845245D-8A42-4F22-B7B3-D0D5C79F8140}" type="sibTrans" cxnId="{DECD86BC-F103-4012-A684-45A5B88425AF}">
      <dgm:prSet/>
      <dgm:spPr/>
      <dgm:t>
        <a:bodyPr/>
        <a:lstStyle/>
        <a:p>
          <a:endParaRPr lang="en-US">
            <a:solidFill>
              <a:schemeClr val="accent6">
                <a:lumMod val="50000"/>
              </a:schemeClr>
            </a:solidFill>
          </a:endParaRPr>
        </a:p>
      </dgm:t>
    </dgm:pt>
    <dgm:pt modelId="{F6A79DA3-76F4-4695-985B-E0E1F7CD716C}">
      <dgm:prSet phldrT="[Text]" custT="1"/>
      <dgm:spPr>
        <a:solidFill>
          <a:srgbClr val="FFFDEF"/>
        </a:solidFill>
        <a:ln>
          <a:solidFill>
            <a:srgbClr val="009A8E"/>
          </a:solidFill>
        </a:ln>
      </dgm:spPr>
      <dgm:t>
        <a:bodyPr/>
        <a:lstStyle/>
        <a:p>
          <a:pPr algn="l"/>
          <a:r>
            <a:rPr lang="en-US" sz="1100" b="1" dirty="0" err="1">
              <a:effectLst/>
              <a:latin typeface="UTM Swiss Condensed" panose="02000500000000000000" pitchFamily="2" charset="0"/>
            </a:rPr>
            <a:t>Bước</a:t>
          </a:r>
          <a:r>
            <a:rPr lang="en-US" sz="1100" b="1" dirty="0">
              <a:effectLst/>
              <a:latin typeface="UTM Swiss Condensed" panose="02000500000000000000" pitchFamily="2" charset="0"/>
            </a:rPr>
            <a:t> 5</a:t>
          </a:r>
        </a:p>
        <a:p>
          <a:pPr algn="just"/>
          <a:r>
            <a:rPr lang="en-US" sz="1100" b="0" dirty="0" err="1">
              <a:effectLst/>
              <a:latin typeface="UTM Swiss Condensed" panose="02000500000000000000" pitchFamily="2" charset="0"/>
            </a:rPr>
            <a:t>Cài</a:t>
          </a:r>
          <a:r>
            <a:rPr lang="en-US" sz="1100" b="0" dirty="0">
              <a:effectLst/>
              <a:latin typeface="UTM Swiss Condensed" panose="02000500000000000000" pitchFamily="2" charset="0"/>
            </a:rPr>
            <a:t> </a:t>
          </a:r>
          <a:r>
            <a:rPr lang="en-US" sz="1100" b="0" dirty="0" err="1">
              <a:effectLst/>
              <a:latin typeface="UTM Swiss Condensed" panose="02000500000000000000" pitchFamily="2" charset="0"/>
            </a:rPr>
            <a:t>đặt</a:t>
          </a:r>
          <a:r>
            <a:rPr lang="en-US" sz="1100" b="0" dirty="0">
              <a:effectLst/>
              <a:latin typeface="UTM Swiss Condensed" panose="02000500000000000000" pitchFamily="2" charset="0"/>
            </a:rPr>
            <a:t> </a:t>
          </a:r>
          <a:r>
            <a:rPr lang="en-US" sz="1100" b="0" dirty="0" err="1">
              <a:effectLst/>
              <a:latin typeface="UTM Swiss Condensed" panose="02000500000000000000" pitchFamily="2" charset="0"/>
            </a:rPr>
            <a:t>ứng</a:t>
          </a:r>
          <a:r>
            <a:rPr lang="en-US" sz="1100" b="0" dirty="0">
              <a:effectLst/>
              <a:latin typeface="UTM Swiss Condensed" panose="02000500000000000000" pitchFamily="2" charset="0"/>
            </a:rPr>
            <a:t> </a:t>
          </a:r>
          <a:r>
            <a:rPr lang="en-US" sz="1100" b="0" dirty="0" err="1">
              <a:effectLst/>
              <a:latin typeface="UTM Swiss Condensed" panose="02000500000000000000" pitchFamily="2" charset="0"/>
            </a:rPr>
            <a:t>dụng</a:t>
          </a:r>
          <a:r>
            <a:rPr lang="en-US" sz="1100" b="0" dirty="0">
              <a:effectLst/>
              <a:latin typeface="UTM Swiss Condensed" panose="02000500000000000000" pitchFamily="2" charset="0"/>
            </a:rPr>
            <a:t> </a:t>
          </a:r>
          <a:r>
            <a:rPr lang="en-US" sz="1100" b="0" dirty="0" err="1">
              <a:effectLst/>
              <a:latin typeface="UTM Swiss Condensed" panose="02000500000000000000" pitchFamily="2" charset="0"/>
            </a:rPr>
            <a:t>thành</a:t>
          </a:r>
          <a:r>
            <a:rPr lang="en-US" sz="1100" b="0" dirty="0">
              <a:effectLst/>
              <a:latin typeface="UTM Swiss Condensed" panose="02000500000000000000" pitchFamily="2" charset="0"/>
            </a:rPr>
            <a:t> </a:t>
          </a:r>
          <a:r>
            <a:rPr lang="en-US" sz="1100" b="0" dirty="0" err="1">
              <a:effectLst/>
              <a:latin typeface="UTM Swiss Condensed" panose="02000500000000000000" pitchFamily="2" charset="0"/>
            </a:rPr>
            <a:t>công</a:t>
          </a:r>
          <a:r>
            <a:rPr lang="en-US" sz="1100" b="0" dirty="0">
              <a:effectLst/>
              <a:latin typeface="UTM Swiss Condensed" panose="02000500000000000000" pitchFamily="2" charset="0"/>
            </a:rPr>
            <a:t>. </a:t>
          </a:r>
          <a:r>
            <a:rPr lang="en-US" sz="1100" b="0" dirty="0" err="1">
              <a:effectLst/>
              <a:latin typeface="UTM Swiss Condensed" panose="02000500000000000000" pitchFamily="2" charset="0"/>
            </a:rPr>
            <a:t>Bấm</a:t>
          </a:r>
          <a:r>
            <a:rPr lang="en-US" sz="1100" b="0" dirty="0">
              <a:effectLst/>
              <a:latin typeface="UTM Swiss Condensed" panose="02000500000000000000" pitchFamily="2" charset="0"/>
            </a:rPr>
            <a:t> </a:t>
          </a:r>
          <a:r>
            <a:rPr lang="en-US" sz="1200" b="1" dirty="0">
              <a:effectLst/>
              <a:latin typeface="UTM Swiss Condensed" panose="02000500000000000000" pitchFamily="2" charset="0"/>
            </a:rPr>
            <a:t>“MỞ” </a:t>
          </a:r>
          <a:r>
            <a:rPr lang="en-US" sz="1100" b="0" dirty="0" err="1">
              <a:effectLst/>
              <a:latin typeface="UTM Swiss Condensed" panose="02000500000000000000" pitchFamily="2" charset="0"/>
            </a:rPr>
            <a:t>để</a:t>
          </a:r>
          <a:r>
            <a:rPr lang="en-US" sz="1100" b="0" dirty="0">
              <a:effectLst/>
              <a:latin typeface="UTM Swiss Condensed" panose="02000500000000000000" pitchFamily="2" charset="0"/>
            </a:rPr>
            <a:t> </a:t>
          </a:r>
          <a:r>
            <a:rPr lang="en-US" sz="1100" b="0" dirty="0" err="1">
              <a:effectLst/>
              <a:latin typeface="UTM Swiss Condensed" panose="02000500000000000000" pitchFamily="2" charset="0"/>
            </a:rPr>
            <a:t>trải</a:t>
          </a:r>
          <a:r>
            <a:rPr lang="en-US" sz="1100" b="0" dirty="0">
              <a:effectLst/>
              <a:latin typeface="UTM Swiss Condensed" panose="02000500000000000000" pitchFamily="2" charset="0"/>
            </a:rPr>
            <a:t> </a:t>
          </a:r>
          <a:r>
            <a:rPr lang="en-US" sz="1100" b="0" dirty="0" err="1">
              <a:effectLst/>
              <a:latin typeface="UTM Swiss Condensed" panose="02000500000000000000" pitchFamily="2" charset="0"/>
            </a:rPr>
            <a:t>nghiệm</a:t>
          </a:r>
          <a:r>
            <a:rPr lang="en-US" sz="1100" b="0" dirty="0">
              <a:effectLst/>
              <a:latin typeface="UTM Swiss Condensed" panose="02000500000000000000" pitchFamily="2" charset="0"/>
            </a:rPr>
            <a:t>.</a:t>
          </a:r>
        </a:p>
      </dgm:t>
    </dgm:pt>
    <dgm:pt modelId="{BBD3EF66-703E-46F9-8B41-6F0C49848769}" type="parTrans" cxnId="{3304A6DA-6586-428A-AF78-6BC7776838E0}">
      <dgm:prSet/>
      <dgm:spPr/>
      <dgm:t>
        <a:bodyPr/>
        <a:lstStyle/>
        <a:p>
          <a:endParaRPr lang="en-US">
            <a:solidFill>
              <a:schemeClr val="accent6">
                <a:lumMod val="50000"/>
              </a:schemeClr>
            </a:solidFill>
          </a:endParaRPr>
        </a:p>
      </dgm:t>
    </dgm:pt>
    <dgm:pt modelId="{BA510134-01FC-4D07-A248-023D3544770A}" type="sibTrans" cxnId="{3304A6DA-6586-428A-AF78-6BC7776838E0}">
      <dgm:prSet/>
      <dgm:spPr/>
      <dgm:t>
        <a:bodyPr/>
        <a:lstStyle/>
        <a:p>
          <a:endParaRPr lang="en-US">
            <a:solidFill>
              <a:schemeClr val="accent6">
                <a:lumMod val="50000"/>
              </a:schemeClr>
            </a:solidFill>
          </a:endParaRPr>
        </a:p>
      </dgm:t>
    </dgm:pt>
    <dgm:pt modelId="{91D3AD12-596D-4E38-A6DB-67D4A5BAA5D9}">
      <dgm:prSet phldrT="[Text]" custT="1"/>
      <dgm:spPr>
        <a:solidFill>
          <a:srgbClr val="FFFDEF"/>
        </a:solidFill>
        <a:ln>
          <a:solidFill>
            <a:srgbClr val="009A8E"/>
          </a:solidFill>
        </a:ln>
      </dgm:spPr>
      <dgm:t>
        <a:bodyPr/>
        <a:lstStyle/>
        <a:p>
          <a:pPr algn="l"/>
          <a:r>
            <a:rPr lang="en-US" sz="1100" b="1" dirty="0" err="1">
              <a:effectLst/>
              <a:latin typeface="UTM Swiss Condensed" panose="02000500000000000000" pitchFamily="2" charset="0"/>
            </a:rPr>
            <a:t>Bước</a:t>
          </a:r>
          <a:r>
            <a:rPr lang="en-US" sz="1100" b="1" dirty="0">
              <a:effectLst/>
              <a:latin typeface="UTM Swiss Condensed" panose="02000500000000000000" pitchFamily="2" charset="0"/>
            </a:rPr>
            <a:t> 3</a:t>
          </a:r>
        </a:p>
        <a:p>
          <a:pPr algn="just"/>
          <a:r>
            <a:rPr lang="en-US" sz="1100" b="0" dirty="0" err="1">
              <a:effectLst/>
              <a:latin typeface="UTM Swiss Condensed" panose="02000500000000000000" pitchFamily="2" charset="0"/>
            </a:rPr>
            <a:t>Bấm</a:t>
          </a:r>
          <a:r>
            <a:rPr lang="en-US" sz="1100" b="0" dirty="0">
              <a:effectLst/>
              <a:latin typeface="UTM Swiss Condensed" panose="02000500000000000000" pitchFamily="2" charset="0"/>
            </a:rPr>
            <a:t> </a:t>
          </a:r>
          <a:r>
            <a:rPr lang="en-US" sz="1200" b="1" dirty="0">
              <a:effectLst/>
              <a:latin typeface="UTM Swiss Condensed" panose="02000500000000000000" pitchFamily="2" charset="0"/>
            </a:rPr>
            <a:t>“NHẬN” </a:t>
          </a:r>
          <a:r>
            <a:rPr lang="en-US" sz="1100" b="0" dirty="0" err="1">
              <a:effectLst/>
              <a:latin typeface="UTM Swiss Condensed" panose="02000500000000000000" pitchFamily="2" charset="0"/>
            </a:rPr>
            <a:t>hoặc</a:t>
          </a:r>
          <a:r>
            <a:rPr lang="en-US" sz="1100" b="1" dirty="0">
              <a:effectLst/>
              <a:latin typeface="UTM Swiss Condensed" panose="02000500000000000000" pitchFamily="2" charset="0"/>
            </a:rPr>
            <a:t> </a:t>
          </a:r>
          <a:r>
            <a:rPr lang="en-US" sz="1200" b="1" dirty="0">
              <a:effectLst/>
              <a:latin typeface="UTM Swiss Condensed" panose="02000500000000000000" pitchFamily="2" charset="0"/>
            </a:rPr>
            <a:t>“CẬP NHẬT”</a:t>
          </a:r>
          <a:r>
            <a:rPr lang="en-US" sz="1100" b="1" dirty="0">
              <a:effectLst/>
              <a:latin typeface="UTM Swiss Condensed" panose="02000500000000000000" pitchFamily="2" charset="0"/>
            </a:rPr>
            <a:t> </a:t>
          </a:r>
          <a:r>
            <a:rPr lang="en-US" sz="1100" b="0" dirty="0" err="1">
              <a:effectLst/>
              <a:latin typeface="UTM Swiss Condensed" panose="02000500000000000000" pitchFamily="2" charset="0"/>
            </a:rPr>
            <a:t>để</a:t>
          </a:r>
          <a:r>
            <a:rPr lang="en-US" sz="1100" b="0" dirty="0">
              <a:effectLst/>
              <a:latin typeface="UTM Swiss Condensed" panose="02000500000000000000" pitchFamily="2" charset="0"/>
            </a:rPr>
            <a:t> </a:t>
          </a:r>
          <a:r>
            <a:rPr lang="en-US" sz="1100" b="0" dirty="0" err="1">
              <a:effectLst/>
              <a:latin typeface="UTM Swiss Condensed" panose="02000500000000000000" pitchFamily="2" charset="0"/>
            </a:rPr>
            <a:t>tải</a:t>
          </a:r>
          <a:r>
            <a:rPr lang="en-US" sz="1100" b="0" dirty="0">
              <a:effectLst/>
              <a:latin typeface="UTM Swiss Condensed" panose="02000500000000000000" pitchFamily="2" charset="0"/>
            </a:rPr>
            <a:t> </a:t>
          </a:r>
          <a:r>
            <a:rPr lang="en-US" sz="1100" b="0" dirty="0" err="1">
              <a:effectLst/>
              <a:latin typeface="UTM Swiss Condensed" panose="02000500000000000000" pitchFamily="2" charset="0"/>
            </a:rPr>
            <a:t>ứng</a:t>
          </a:r>
          <a:r>
            <a:rPr lang="en-US" sz="1100" b="0" dirty="0">
              <a:effectLst/>
              <a:latin typeface="UTM Swiss Condensed" panose="02000500000000000000" pitchFamily="2" charset="0"/>
            </a:rPr>
            <a:t> </a:t>
          </a:r>
          <a:r>
            <a:rPr lang="en-US" sz="1100" b="0" dirty="0" err="1">
              <a:effectLst/>
              <a:latin typeface="UTM Swiss Condensed" panose="02000500000000000000" pitchFamily="2" charset="0"/>
            </a:rPr>
            <a:t>dụng</a:t>
          </a:r>
          <a:r>
            <a:rPr lang="en-US" sz="1100" b="0" dirty="0">
              <a:effectLst/>
              <a:latin typeface="UTM Swiss Condensed" panose="02000500000000000000" pitchFamily="2" charset="0"/>
            </a:rPr>
            <a:t>.</a:t>
          </a:r>
        </a:p>
      </dgm:t>
    </dgm:pt>
    <dgm:pt modelId="{B36CCAE6-63F9-4D01-BE74-029FBAAEB663}" type="parTrans" cxnId="{B15417C9-29B9-4630-A30E-B984242643CC}">
      <dgm:prSet/>
      <dgm:spPr/>
      <dgm:t>
        <a:bodyPr/>
        <a:lstStyle/>
        <a:p>
          <a:endParaRPr lang="en-US">
            <a:solidFill>
              <a:schemeClr val="accent6">
                <a:lumMod val="50000"/>
              </a:schemeClr>
            </a:solidFill>
          </a:endParaRPr>
        </a:p>
      </dgm:t>
    </dgm:pt>
    <dgm:pt modelId="{404CD3A4-9DCC-4671-8AE5-7407833C0788}" type="sibTrans" cxnId="{B15417C9-29B9-4630-A30E-B984242643CC}">
      <dgm:prSet/>
      <dgm:spPr/>
      <dgm:t>
        <a:bodyPr/>
        <a:lstStyle/>
        <a:p>
          <a:endParaRPr lang="en-US">
            <a:solidFill>
              <a:schemeClr val="accent6">
                <a:lumMod val="50000"/>
              </a:schemeClr>
            </a:solidFill>
          </a:endParaRPr>
        </a:p>
      </dgm:t>
    </dgm:pt>
    <dgm:pt modelId="{FD282894-4210-4A7B-9DE8-F095E888C744}">
      <dgm:prSet phldrT="[Text]" custT="1"/>
      <dgm:spPr>
        <a:solidFill>
          <a:srgbClr val="FFFDEF"/>
        </a:solidFill>
        <a:ln>
          <a:solidFill>
            <a:srgbClr val="009A8E"/>
          </a:solidFill>
        </a:ln>
      </dgm:spPr>
      <dgm:t>
        <a:bodyPr/>
        <a:lstStyle/>
        <a:p>
          <a:pPr algn="l"/>
          <a:r>
            <a:rPr lang="en-US" sz="1100" b="1" dirty="0" err="1">
              <a:effectLst/>
              <a:latin typeface="UTM Swiss Condensed" panose="02000500000000000000" pitchFamily="2" charset="0"/>
            </a:rPr>
            <a:t>Bước</a:t>
          </a:r>
          <a:r>
            <a:rPr lang="en-US" sz="1100" b="1" dirty="0">
              <a:effectLst/>
              <a:latin typeface="UTM Swiss Condensed" panose="02000500000000000000" pitchFamily="2" charset="0"/>
            </a:rPr>
            <a:t> 4</a:t>
          </a:r>
        </a:p>
        <a:p>
          <a:pPr algn="just"/>
          <a:r>
            <a:rPr lang="en-US" sz="1100" b="0" dirty="0" err="1">
              <a:effectLst/>
              <a:latin typeface="UTM Swiss Condensed" panose="02000500000000000000" pitchFamily="2" charset="0"/>
            </a:rPr>
            <a:t>Nhập</a:t>
          </a:r>
          <a:r>
            <a:rPr lang="en-US" sz="1100" b="0" dirty="0">
              <a:effectLst/>
              <a:latin typeface="UTM Swiss Condensed" panose="02000500000000000000" pitchFamily="2" charset="0"/>
            </a:rPr>
            <a:t> </a:t>
          </a:r>
          <a:r>
            <a:rPr lang="en-US" sz="1100" b="1" dirty="0" err="1">
              <a:effectLst/>
              <a:latin typeface="UTM Swiss Condensed" panose="02000500000000000000" pitchFamily="2" charset="0"/>
            </a:rPr>
            <a:t>Mật</a:t>
          </a:r>
          <a:r>
            <a:rPr lang="en-US" sz="1100" b="1" dirty="0">
              <a:effectLst/>
              <a:latin typeface="UTM Swiss Condensed" panose="02000500000000000000" pitchFamily="2" charset="0"/>
            </a:rPr>
            <a:t> </a:t>
          </a:r>
          <a:r>
            <a:rPr lang="en-US" sz="1100" b="1" dirty="0" err="1">
              <a:effectLst/>
              <a:latin typeface="UTM Swiss Condensed" panose="02000500000000000000" pitchFamily="2" charset="0"/>
            </a:rPr>
            <a:t>khẩu</a:t>
          </a:r>
          <a:r>
            <a:rPr lang="en-US" sz="1100" b="1" dirty="0">
              <a:effectLst/>
              <a:latin typeface="UTM Swiss Condensed" panose="02000500000000000000" pitchFamily="2" charset="0"/>
            </a:rPr>
            <a:t> </a:t>
          </a:r>
          <a:r>
            <a:rPr lang="en-US" sz="1100" b="1" dirty="0" err="1">
              <a:effectLst/>
              <a:latin typeface="UTM Swiss Condensed" panose="02000500000000000000" pitchFamily="2" charset="0"/>
            </a:rPr>
            <a:t>Icloud</a:t>
          </a:r>
          <a:r>
            <a:rPr lang="en-US" sz="1100" b="0" dirty="0">
              <a:effectLst/>
              <a:latin typeface="UTM Swiss Condensed" panose="02000500000000000000" pitchFamily="2" charset="0"/>
            </a:rPr>
            <a:t> </a:t>
          </a:r>
          <a:r>
            <a:rPr lang="en-US" sz="1100" b="0" dirty="0" err="1">
              <a:effectLst/>
              <a:latin typeface="UTM Swiss Condensed" panose="02000500000000000000" pitchFamily="2" charset="0"/>
            </a:rPr>
            <a:t>hoặc</a:t>
          </a:r>
          <a:r>
            <a:rPr lang="en-US" sz="1100" b="0" dirty="0">
              <a:effectLst/>
              <a:latin typeface="UTM Swiss Condensed" panose="02000500000000000000" pitchFamily="2" charset="0"/>
            </a:rPr>
            <a:t> </a:t>
          </a:r>
          <a:r>
            <a:rPr lang="en-US" sz="1100" b="0" dirty="0" err="1">
              <a:effectLst/>
              <a:latin typeface="UTM Swiss Condensed" panose="02000500000000000000" pitchFamily="2" charset="0"/>
            </a:rPr>
            <a:t>xác</a:t>
          </a:r>
          <a:r>
            <a:rPr lang="en-US" sz="1100" b="0" dirty="0">
              <a:effectLst/>
              <a:latin typeface="UTM Swiss Condensed" panose="02000500000000000000" pitchFamily="2" charset="0"/>
            </a:rPr>
            <a:t> </a:t>
          </a:r>
          <a:r>
            <a:rPr lang="en-US" sz="1100" b="0" dirty="0" err="1">
              <a:effectLst/>
              <a:latin typeface="UTM Swiss Condensed" panose="02000500000000000000" pitchFamily="2" charset="0"/>
            </a:rPr>
            <a:t>minh</a:t>
          </a:r>
          <a:r>
            <a:rPr lang="en-US" sz="1100" b="0" dirty="0">
              <a:effectLst/>
              <a:latin typeface="UTM Swiss Condensed" panose="02000500000000000000" pitchFamily="2" charset="0"/>
            </a:rPr>
            <a:t> </a:t>
          </a:r>
          <a:r>
            <a:rPr lang="en-US" sz="1100" b="1" dirty="0">
              <a:effectLst/>
              <a:latin typeface="UTM Swiss Condensed" panose="02000500000000000000" pitchFamily="2" charset="0"/>
            </a:rPr>
            <a:t>Face ID/</a:t>
          </a:r>
          <a:r>
            <a:rPr lang="en-US" sz="1100" b="1" dirty="0" err="1">
              <a:effectLst/>
              <a:latin typeface="UTM Swiss Condensed" panose="02000500000000000000" pitchFamily="2" charset="0"/>
            </a:rPr>
            <a:t>dấu</a:t>
          </a:r>
          <a:r>
            <a:rPr lang="en-US" sz="1100" b="1" dirty="0">
              <a:effectLst/>
              <a:latin typeface="UTM Swiss Condensed" panose="02000500000000000000" pitchFamily="2" charset="0"/>
            </a:rPr>
            <a:t> </a:t>
          </a:r>
          <a:r>
            <a:rPr lang="en-US" sz="1100" b="1" dirty="0" err="1">
              <a:effectLst/>
              <a:latin typeface="UTM Swiss Condensed" panose="02000500000000000000" pitchFamily="2" charset="0"/>
            </a:rPr>
            <a:t>vân</a:t>
          </a:r>
          <a:r>
            <a:rPr lang="en-US" sz="1100" b="1" dirty="0">
              <a:effectLst/>
              <a:latin typeface="UTM Swiss Condensed" panose="02000500000000000000" pitchFamily="2" charset="0"/>
            </a:rPr>
            <a:t> </a:t>
          </a:r>
          <a:r>
            <a:rPr lang="en-US" sz="1100" b="1" dirty="0" err="1">
              <a:effectLst/>
              <a:latin typeface="UTM Swiss Condensed" panose="02000500000000000000" pitchFamily="2" charset="0"/>
            </a:rPr>
            <a:t>tay</a:t>
          </a:r>
          <a:r>
            <a:rPr lang="en-US" sz="1100" b="1" dirty="0">
              <a:effectLst/>
              <a:latin typeface="UTM Swiss Condensed" panose="02000500000000000000" pitchFamily="2" charset="0"/>
            </a:rPr>
            <a:t>.</a:t>
          </a:r>
        </a:p>
      </dgm:t>
    </dgm:pt>
    <dgm:pt modelId="{86CE7AFA-27C2-41C5-B75D-B2D1B587046A}" type="parTrans" cxnId="{A054E03C-FE84-43DF-8E16-D44BD20F2BFC}">
      <dgm:prSet/>
      <dgm:spPr/>
      <dgm:t>
        <a:bodyPr/>
        <a:lstStyle/>
        <a:p>
          <a:endParaRPr lang="en-US"/>
        </a:p>
      </dgm:t>
    </dgm:pt>
    <dgm:pt modelId="{5B70E760-BD13-4F58-BE5D-E6A731A47FA9}" type="sibTrans" cxnId="{A054E03C-FE84-43DF-8E16-D44BD20F2BFC}">
      <dgm:prSet/>
      <dgm:spPr/>
      <dgm:t>
        <a:bodyPr/>
        <a:lstStyle/>
        <a:p>
          <a:endParaRPr lang="en-US"/>
        </a:p>
      </dgm:t>
    </dgm:pt>
    <dgm:pt modelId="{17430E0F-452D-4680-842F-AC98A537144C}" type="pres">
      <dgm:prSet presAssocID="{687BB4F3-1061-426D-828D-3FAA1944CDA2}" presName="CompostProcess" presStyleCnt="0">
        <dgm:presLayoutVars>
          <dgm:dir/>
          <dgm:resizeHandles val="exact"/>
        </dgm:presLayoutVars>
      </dgm:prSet>
      <dgm:spPr/>
    </dgm:pt>
    <dgm:pt modelId="{80541ADB-DB91-4432-B528-61D3B92125D6}" type="pres">
      <dgm:prSet presAssocID="{687BB4F3-1061-426D-828D-3FAA1944CDA2}" presName="arrow" presStyleLbl="bgShp" presStyleIdx="0" presStyleCnt="1" custScaleX="117647" custLinFactNeighborX="-814" custLinFactNeighborY="10299"/>
      <dgm:spPr/>
    </dgm:pt>
    <dgm:pt modelId="{AADC296C-371F-46F8-92C3-F8E8DC38BE8D}" type="pres">
      <dgm:prSet presAssocID="{687BB4F3-1061-426D-828D-3FAA1944CDA2}" presName="linearProcess" presStyleCnt="0"/>
      <dgm:spPr/>
    </dgm:pt>
    <dgm:pt modelId="{DE136D21-571A-49DF-8B76-E526DD492425}" type="pres">
      <dgm:prSet presAssocID="{3FB12DA3-2E51-4EC6-ADBF-6CF0EDC5537B}" presName="textNode" presStyleLbl="node1" presStyleIdx="0" presStyleCnt="5" custScaleY="250000">
        <dgm:presLayoutVars>
          <dgm:bulletEnabled val="1"/>
        </dgm:presLayoutVars>
      </dgm:prSet>
      <dgm:spPr/>
    </dgm:pt>
    <dgm:pt modelId="{A8BBD00E-FAB0-4C53-8353-EED35BB151DF}" type="pres">
      <dgm:prSet presAssocID="{6D4CA29A-AFF9-4B97-9EF9-52DF69EF5D1B}" presName="sibTrans" presStyleCnt="0"/>
      <dgm:spPr/>
    </dgm:pt>
    <dgm:pt modelId="{BA7507D2-7A56-4DE9-8FED-186E57FC2F5E}" type="pres">
      <dgm:prSet presAssocID="{C071F430-1FFB-44F0-967E-BD1DEC0FDAC9}" presName="textNode" presStyleLbl="node1" presStyleIdx="1" presStyleCnt="5" custScaleY="250000" custLinFactNeighborX="-55767" custLinFactNeighborY="-6014">
        <dgm:presLayoutVars>
          <dgm:bulletEnabled val="1"/>
        </dgm:presLayoutVars>
      </dgm:prSet>
      <dgm:spPr/>
    </dgm:pt>
    <dgm:pt modelId="{EB526474-FD0E-4711-8A34-3388B80158D5}" type="pres">
      <dgm:prSet presAssocID="{8845245D-8A42-4F22-B7B3-D0D5C79F8140}" presName="sibTrans" presStyleCnt="0"/>
      <dgm:spPr/>
    </dgm:pt>
    <dgm:pt modelId="{40300C7C-ED53-40D7-8432-4F06579AEE44}" type="pres">
      <dgm:prSet presAssocID="{91D3AD12-596D-4E38-A6DB-67D4A5BAA5D9}" presName="textNode" presStyleLbl="node1" presStyleIdx="2" presStyleCnt="5" custScaleY="250000" custLinFactX="-1394" custLinFactNeighborX="-100000">
        <dgm:presLayoutVars>
          <dgm:bulletEnabled val="1"/>
        </dgm:presLayoutVars>
      </dgm:prSet>
      <dgm:spPr/>
    </dgm:pt>
    <dgm:pt modelId="{1F593E45-D686-4555-9D9F-D5345CB2CC03}" type="pres">
      <dgm:prSet presAssocID="{404CD3A4-9DCC-4671-8AE5-7407833C0788}" presName="sibTrans" presStyleCnt="0"/>
      <dgm:spPr/>
    </dgm:pt>
    <dgm:pt modelId="{1391F9AE-5108-4821-8E1E-355EFE0696BB}" type="pres">
      <dgm:prSet presAssocID="{FD282894-4210-4A7B-9DE8-F095E888C744}" presName="textNode" presStyleLbl="node1" presStyleIdx="3" presStyleCnt="5" custScaleY="250000" custLinFactX="-7815" custLinFactNeighborX="-100000" custLinFactNeighborY="915">
        <dgm:presLayoutVars>
          <dgm:bulletEnabled val="1"/>
        </dgm:presLayoutVars>
      </dgm:prSet>
      <dgm:spPr/>
    </dgm:pt>
    <dgm:pt modelId="{CDDAD0AE-4A6F-4142-9069-13726ECD961F}" type="pres">
      <dgm:prSet presAssocID="{5B70E760-BD13-4F58-BE5D-E6A731A47FA9}" presName="sibTrans" presStyleCnt="0"/>
      <dgm:spPr/>
    </dgm:pt>
    <dgm:pt modelId="{F25E580D-713E-49EB-ABC3-B6D41B1F3E41}" type="pres">
      <dgm:prSet presAssocID="{F6A79DA3-76F4-4695-985B-E0E1F7CD716C}" presName="textNode" presStyleLbl="node1" presStyleIdx="4" presStyleCnt="5" custScaleY="250000" custLinFactX="-14910" custLinFactNeighborX="-100000" custLinFactNeighborY="0">
        <dgm:presLayoutVars>
          <dgm:bulletEnabled val="1"/>
        </dgm:presLayoutVars>
      </dgm:prSet>
      <dgm:spPr/>
    </dgm:pt>
  </dgm:ptLst>
  <dgm:cxnLst>
    <dgm:cxn modelId="{400F821E-EEAE-4359-80B8-A9FCB6C79838}" type="presOf" srcId="{C071F430-1FFB-44F0-967E-BD1DEC0FDAC9}" destId="{BA7507D2-7A56-4DE9-8FED-186E57FC2F5E}" srcOrd="0" destOrd="0" presId="urn:microsoft.com/office/officeart/2005/8/layout/hProcess9"/>
    <dgm:cxn modelId="{A054E03C-FE84-43DF-8E16-D44BD20F2BFC}" srcId="{687BB4F3-1061-426D-828D-3FAA1944CDA2}" destId="{FD282894-4210-4A7B-9DE8-F095E888C744}" srcOrd="3" destOrd="0" parTransId="{86CE7AFA-27C2-41C5-B75D-B2D1B587046A}" sibTransId="{5B70E760-BD13-4F58-BE5D-E6A731A47FA9}"/>
    <dgm:cxn modelId="{040DD25E-D371-4C42-8986-11DD54F1F503}" type="presOf" srcId="{687BB4F3-1061-426D-828D-3FAA1944CDA2}" destId="{17430E0F-452D-4680-842F-AC98A537144C}" srcOrd="0" destOrd="0" presId="urn:microsoft.com/office/officeart/2005/8/layout/hProcess9"/>
    <dgm:cxn modelId="{D175717F-17B4-43DB-B20A-7440359500F9}" type="presOf" srcId="{F6A79DA3-76F4-4695-985B-E0E1F7CD716C}" destId="{F25E580D-713E-49EB-ABC3-B6D41B1F3E41}" srcOrd="0" destOrd="0" presId="urn:microsoft.com/office/officeart/2005/8/layout/hProcess9"/>
    <dgm:cxn modelId="{70150785-D351-4753-9362-6A241ED62DDA}" type="presOf" srcId="{91D3AD12-596D-4E38-A6DB-67D4A5BAA5D9}" destId="{40300C7C-ED53-40D7-8432-4F06579AEE44}" srcOrd="0" destOrd="0" presId="urn:microsoft.com/office/officeart/2005/8/layout/hProcess9"/>
    <dgm:cxn modelId="{DFE32E9C-1EC6-4327-A8AB-343E93F3277A}" srcId="{687BB4F3-1061-426D-828D-3FAA1944CDA2}" destId="{3FB12DA3-2E51-4EC6-ADBF-6CF0EDC5537B}" srcOrd="0" destOrd="0" parTransId="{18E9602F-359D-422C-8A71-D449BEDEE22D}" sibTransId="{6D4CA29A-AFF9-4B97-9EF9-52DF69EF5D1B}"/>
    <dgm:cxn modelId="{9A30ADB2-3765-4F9F-8C1E-1DE8E7387B09}" type="presOf" srcId="{FD282894-4210-4A7B-9DE8-F095E888C744}" destId="{1391F9AE-5108-4821-8E1E-355EFE0696BB}" srcOrd="0" destOrd="0" presId="urn:microsoft.com/office/officeart/2005/8/layout/hProcess9"/>
    <dgm:cxn modelId="{DECD86BC-F103-4012-A684-45A5B88425AF}" srcId="{687BB4F3-1061-426D-828D-3FAA1944CDA2}" destId="{C071F430-1FFB-44F0-967E-BD1DEC0FDAC9}" srcOrd="1" destOrd="0" parTransId="{F0368D98-1AA6-43CD-AD1D-FB0141BAECD4}" sibTransId="{8845245D-8A42-4F22-B7B3-D0D5C79F8140}"/>
    <dgm:cxn modelId="{B15417C9-29B9-4630-A30E-B984242643CC}" srcId="{687BB4F3-1061-426D-828D-3FAA1944CDA2}" destId="{91D3AD12-596D-4E38-A6DB-67D4A5BAA5D9}" srcOrd="2" destOrd="0" parTransId="{B36CCAE6-63F9-4D01-BE74-029FBAAEB663}" sibTransId="{404CD3A4-9DCC-4671-8AE5-7407833C0788}"/>
    <dgm:cxn modelId="{3304A6DA-6586-428A-AF78-6BC7776838E0}" srcId="{687BB4F3-1061-426D-828D-3FAA1944CDA2}" destId="{F6A79DA3-76F4-4695-985B-E0E1F7CD716C}" srcOrd="4" destOrd="0" parTransId="{BBD3EF66-703E-46F9-8B41-6F0C49848769}" sibTransId="{BA510134-01FC-4D07-A248-023D3544770A}"/>
    <dgm:cxn modelId="{B76223EA-3437-4943-8871-774DC2DE02FD}" type="presOf" srcId="{3FB12DA3-2E51-4EC6-ADBF-6CF0EDC5537B}" destId="{DE136D21-571A-49DF-8B76-E526DD492425}" srcOrd="0" destOrd="0" presId="urn:microsoft.com/office/officeart/2005/8/layout/hProcess9"/>
    <dgm:cxn modelId="{0637A1BD-6556-41B4-9FBB-6DE49638D313}" type="presParOf" srcId="{17430E0F-452D-4680-842F-AC98A537144C}" destId="{80541ADB-DB91-4432-B528-61D3B92125D6}" srcOrd="0" destOrd="0" presId="urn:microsoft.com/office/officeart/2005/8/layout/hProcess9"/>
    <dgm:cxn modelId="{7EA1F8E1-9DF0-4E6D-BEA6-128DB07B702D}" type="presParOf" srcId="{17430E0F-452D-4680-842F-AC98A537144C}" destId="{AADC296C-371F-46F8-92C3-F8E8DC38BE8D}" srcOrd="1" destOrd="0" presId="urn:microsoft.com/office/officeart/2005/8/layout/hProcess9"/>
    <dgm:cxn modelId="{2C644CC8-AC5D-4A44-BD50-ECFC75E38696}" type="presParOf" srcId="{AADC296C-371F-46F8-92C3-F8E8DC38BE8D}" destId="{DE136D21-571A-49DF-8B76-E526DD492425}" srcOrd="0" destOrd="0" presId="urn:microsoft.com/office/officeart/2005/8/layout/hProcess9"/>
    <dgm:cxn modelId="{8B0EE275-2AA2-49AF-8181-D2201CA09009}" type="presParOf" srcId="{AADC296C-371F-46F8-92C3-F8E8DC38BE8D}" destId="{A8BBD00E-FAB0-4C53-8353-EED35BB151DF}" srcOrd="1" destOrd="0" presId="urn:microsoft.com/office/officeart/2005/8/layout/hProcess9"/>
    <dgm:cxn modelId="{F723A83E-2576-48F8-946C-B06779C6A2BB}" type="presParOf" srcId="{AADC296C-371F-46F8-92C3-F8E8DC38BE8D}" destId="{BA7507D2-7A56-4DE9-8FED-186E57FC2F5E}" srcOrd="2" destOrd="0" presId="urn:microsoft.com/office/officeart/2005/8/layout/hProcess9"/>
    <dgm:cxn modelId="{9E9B7D3F-94F0-4441-BC68-2673A6E75404}" type="presParOf" srcId="{AADC296C-371F-46F8-92C3-F8E8DC38BE8D}" destId="{EB526474-FD0E-4711-8A34-3388B80158D5}" srcOrd="3" destOrd="0" presId="urn:microsoft.com/office/officeart/2005/8/layout/hProcess9"/>
    <dgm:cxn modelId="{3FF736D9-9DB5-4391-A6E5-598B6EF2842B}" type="presParOf" srcId="{AADC296C-371F-46F8-92C3-F8E8DC38BE8D}" destId="{40300C7C-ED53-40D7-8432-4F06579AEE44}" srcOrd="4" destOrd="0" presId="urn:microsoft.com/office/officeart/2005/8/layout/hProcess9"/>
    <dgm:cxn modelId="{C471D5BE-EACC-4805-8EAD-25EE8CF2A160}" type="presParOf" srcId="{AADC296C-371F-46F8-92C3-F8E8DC38BE8D}" destId="{1F593E45-D686-4555-9D9F-D5345CB2CC03}" srcOrd="5" destOrd="0" presId="urn:microsoft.com/office/officeart/2005/8/layout/hProcess9"/>
    <dgm:cxn modelId="{CDD88179-36ED-487C-9C15-24DEE9A80BAA}" type="presParOf" srcId="{AADC296C-371F-46F8-92C3-F8E8DC38BE8D}" destId="{1391F9AE-5108-4821-8E1E-355EFE0696BB}" srcOrd="6" destOrd="0" presId="urn:microsoft.com/office/officeart/2005/8/layout/hProcess9"/>
    <dgm:cxn modelId="{25A3B5DD-ADE5-4111-9AF3-EC57416AA832}" type="presParOf" srcId="{AADC296C-371F-46F8-92C3-F8E8DC38BE8D}" destId="{CDDAD0AE-4A6F-4142-9069-13726ECD961F}" srcOrd="7" destOrd="0" presId="urn:microsoft.com/office/officeart/2005/8/layout/hProcess9"/>
    <dgm:cxn modelId="{711FCE17-EA2F-4D2F-A1EF-CCDF191D59E6}" type="presParOf" srcId="{AADC296C-371F-46F8-92C3-F8E8DC38BE8D}" destId="{F25E580D-713E-49EB-ABC3-B6D41B1F3E41}" srcOrd="8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0541ADB-DB91-4432-B528-61D3B92125D6}">
      <dsp:nvSpPr>
        <dsp:cNvPr id="0" name=""/>
        <dsp:cNvSpPr/>
      </dsp:nvSpPr>
      <dsp:spPr>
        <a:xfrm>
          <a:off x="0" y="0"/>
          <a:ext cx="8524348" cy="751136"/>
        </a:xfrm>
        <a:prstGeom prst="rightArrow">
          <a:avLst/>
        </a:prstGeom>
        <a:solidFill>
          <a:schemeClr val="accent6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E136D21-571A-49DF-8B76-E526DD492425}">
      <dsp:nvSpPr>
        <dsp:cNvPr id="0" name=""/>
        <dsp:cNvSpPr/>
      </dsp:nvSpPr>
      <dsp:spPr>
        <a:xfrm>
          <a:off x="2497" y="0"/>
          <a:ext cx="1941912" cy="751136"/>
        </a:xfrm>
        <a:prstGeom prst="roundRect">
          <a:avLst/>
        </a:prstGeom>
        <a:solidFill>
          <a:srgbClr val="FFFDEF"/>
        </a:solidFill>
        <a:ln w="12700" cap="flat" cmpd="sng" algn="ctr">
          <a:solidFill>
            <a:srgbClr val="009A8E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kern="1200" dirty="0" err="1">
              <a:effectLst/>
              <a:latin typeface="UTM Swiss Condensed" panose="02000500000000000000" pitchFamily="2" charset="0"/>
            </a:rPr>
            <a:t>Bước</a:t>
          </a:r>
          <a:r>
            <a:rPr lang="en-US" sz="1100" b="1" kern="1200" dirty="0">
              <a:effectLst/>
              <a:latin typeface="UTM Swiss Condensed" panose="02000500000000000000" pitchFamily="2" charset="0"/>
            </a:rPr>
            <a:t> 1</a:t>
          </a:r>
        </a:p>
        <a:p>
          <a:pPr marL="0" lvl="0" indent="0" algn="just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0" kern="1200" dirty="0" err="1">
              <a:effectLst/>
              <a:latin typeface="UTM Swiss Condensed" panose="02000500000000000000" pitchFamily="2" charset="0"/>
            </a:rPr>
            <a:t>Bấm</a:t>
          </a:r>
          <a:r>
            <a:rPr lang="en-US" sz="1100" b="0" kern="1200" dirty="0">
              <a:effectLst/>
              <a:latin typeface="UTM Swiss Condensed" panose="02000500000000000000" pitchFamily="2" charset="0"/>
            </a:rPr>
            <a:t> </a:t>
          </a:r>
          <a:r>
            <a:rPr lang="en-US" sz="1100" b="0" kern="1200" dirty="0" err="1">
              <a:effectLst/>
              <a:latin typeface="UTM Swiss Condensed" panose="02000500000000000000" pitchFamily="2" charset="0"/>
            </a:rPr>
            <a:t>vào</a:t>
          </a:r>
          <a:r>
            <a:rPr lang="en-US" sz="1100" b="0" kern="1200" dirty="0">
              <a:effectLst/>
              <a:latin typeface="UTM Swiss Condensed" panose="02000500000000000000" pitchFamily="2" charset="0"/>
            </a:rPr>
            <a:t> </a:t>
          </a:r>
          <a:r>
            <a:rPr lang="en-US" sz="1100" b="0" kern="1200" dirty="0" err="1">
              <a:effectLst/>
              <a:latin typeface="UTM Swiss Condensed" panose="02000500000000000000" pitchFamily="2" charset="0"/>
            </a:rPr>
            <a:t>biểu</a:t>
          </a:r>
          <a:r>
            <a:rPr lang="en-US" sz="1100" b="0" kern="1200" dirty="0">
              <a:effectLst/>
              <a:latin typeface="UTM Swiss Condensed" panose="02000500000000000000" pitchFamily="2" charset="0"/>
            </a:rPr>
            <a:t> </a:t>
          </a:r>
          <a:r>
            <a:rPr lang="en-US" sz="1100" b="0" kern="1200" dirty="0" err="1">
              <a:effectLst/>
              <a:latin typeface="UTM Swiss Condensed" panose="02000500000000000000" pitchFamily="2" charset="0"/>
            </a:rPr>
            <a:t>tượng</a:t>
          </a:r>
          <a:r>
            <a:rPr lang="en-US" sz="1100" b="0" kern="1200" dirty="0">
              <a:effectLst/>
              <a:latin typeface="UTM Swiss Condensed" panose="02000500000000000000" pitchFamily="2" charset="0"/>
            </a:rPr>
            <a:t> </a:t>
          </a:r>
          <a:r>
            <a:rPr lang="en-US" sz="1200" b="1" kern="1200" dirty="0">
              <a:effectLst/>
              <a:latin typeface="UTM Swiss Condensed" panose="02000500000000000000" pitchFamily="2" charset="0"/>
            </a:rPr>
            <a:t>“CH Play”</a:t>
          </a:r>
          <a:r>
            <a:rPr lang="en-US" sz="1100" b="1" kern="1200" dirty="0">
              <a:effectLst/>
              <a:latin typeface="UTM Swiss Condensed" panose="02000500000000000000" pitchFamily="2" charset="0"/>
            </a:rPr>
            <a:t> </a:t>
          </a:r>
          <a:r>
            <a:rPr lang="en-US" sz="1100" b="0" kern="1200" dirty="0" err="1">
              <a:effectLst/>
              <a:latin typeface="UTM Swiss Condensed" panose="02000500000000000000" pitchFamily="2" charset="0"/>
            </a:rPr>
            <a:t>trên</a:t>
          </a:r>
          <a:r>
            <a:rPr lang="en-US" sz="1100" b="0" kern="1200" dirty="0">
              <a:effectLst/>
              <a:latin typeface="UTM Swiss Condensed" panose="02000500000000000000" pitchFamily="2" charset="0"/>
            </a:rPr>
            <a:t> </a:t>
          </a:r>
          <a:r>
            <a:rPr lang="en-US" sz="1100" b="0" kern="1200" dirty="0" err="1">
              <a:effectLst/>
              <a:latin typeface="UTM Swiss Condensed" panose="02000500000000000000" pitchFamily="2" charset="0"/>
            </a:rPr>
            <a:t>màn</a:t>
          </a:r>
          <a:r>
            <a:rPr lang="en-US" sz="1100" b="0" kern="1200" dirty="0">
              <a:effectLst/>
              <a:latin typeface="UTM Swiss Condensed" panose="02000500000000000000" pitchFamily="2" charset="0"/>
            </a:rPr>
            <a:t> </a:t>
          </a:r>
          <a:r>
            <a:rPr lang="en-US" sz="1100" b="0" kern="1200" dirty="0" err="1">
              <a:effectLst/>
              <a:latin typeface="UTM Swiss Condensed" panose="02000500000000000000" pitchFamily="2" charset="0"/>
            </a:rPr>
            <a:t>hình</a:t>
          </a:r>
          <a:r>
            <a:rPr lang="en-US" sz="1100" b="0" kern="1200" dirty="0">
              <a:effectLst/>
              <a:latin typeface="UTM Swiss Condensed" panose="02000500000000000000" pitchFamily="2" charset="0"/>
            </a:rPr>
            <a:t> </a:t>
          </a:r>
          <a:r>
            <a:rPr lang="en-US" sz="1100" b="0" kern="1200" dirty="0" err="1">
              <a:effectLst/>
              <a:latin typeface="UTM Swiss Condensed" panose="02000500000000000000" pitchFamily="2" charset="0"/>
            </a:rPr>
            <a:t>điện</a:t>
          </a:r>
          <a:r>
            <a:rPr lang="en-US" sz="1100" b="0" kern="1200" dirty="0">
              <a:effectLst/>
              <a:latin typeface="UTM Swiss Condensed" panose="02000500000000000000" pitchFamily="2" charset="0"/>
            </a:rPr>
            <a:t> </a:t>
          </a:r>
          <a:r>
            <a:rPr lang="en-US" sz="1100" b="0" kern="1200" dirty="0" err="1">
              <a:effectLst/>
              <a:latin typeface="UTM Swiss Condensed" panose="02000500000000000000" pitchFamily="2" charset="0"/>
            </a:rPr>
            <a:t>thoại</a:t>
          </a:r>
          <a:endParaRPr lang="en-US" sz="1100" b="0" kern="1200" dirty="0">
            <a:effectLst/>
            <a:latin typeface="UTM Swiss Condensed" panose="02000500000000000000" pitchFamily="2" charset="0"/>
          </a:endParaRPr>
        </a:p>
      </dsp:txBody>
      <dsp:txXfrm>
        <a:off x="39164" y="36667"/>
        <a:ext cx="1868578" cy="677802"/>
      </dsp:txXfrm>
    </dsp:sp>
    <dsp:sp modelId="{BA7507D2-7A56-4DE9-8FED-186E57FC2F5E}">
      <dsp:nvSpPr>
        <dsp:cNvPr id="0" name=""/>
        <dsp:cNvSpPr/>
      </dsp:nvSpPr>
      <dsp:spPr>
        <a:xfrm>
          <a:off x="2055244" y="0"/>
          <a:ext cx="1941912" cy="751136"/>
        </a:xfrm>
        <a:prstGeom prst="roundRect">
          <a:avLst/>
        </a:prstGeom>
        <a:solidFill>
          <a:srgbClr val="FFFDEF"/>
        </a:solidFill>
        <a:ln w="12700" cap="flat" cmpd="sng" algn="ctr">
          <a:solidFill>
            <a:srgbClr val="009A8E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kern="1200" dirty="0" err="1">
              <a:effectLst/>
              <a:latin typeface="UTM Swiss Condensed" panose="02000500000000000000" pitchFamily="2" charset="0"/>
            </a:rPr>
            <a:t>Bước</a:t>
          </a:r>
          <a:r>
            <a:rPr lang="en-US" sz="1100" b="1" kern="1200" dirty="0">
              <a:effectLst/>
              <a:latin typeface="UTM Swiss Condensed" panose="02000500000000000000" pitchFamily="2" charset="0"/>
            </a:rPr>
            <a:t> 2</a:t>
          </a:r>
        </a:p>
        <a:p>
          <a:pPr marL="0" lvl="0" indent="0" algn="just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0" kern="1200" dirty="0">
              <a:effectLst/>
              <a:latin typeface="UTM Swiss Condensed" panose="02000500000000000000" pitchFamily="2" charset="0"/>
            </a:rPr>
            <a:t>Trong ô </a:t>
          </a:r>
          <a:r>
            <a:rPr lang="en-US" sz="1100" b="0" kern="1200" dirty="0" err="1">
              <a:effectLst/>
              <a:latin typeface="UTM Swiss Condensed" panose="02000500000000000000" pitchFamily="2" charset="0"/>
            </a:rPr>
            <a:t>tìm</a:t>
          </a:r>
          <a:r>
            <a:rPr lang="en-US" sz="1100" b="0" kern="1200" dirty="0">
              <a:effectLst/>
              <a:latin typeface="UTM Swiss Condensed" panose="02000500000000000000" pitchFamily="2" charset="0"/>
            </a:rPr>
            <a:t> </a:t>
          </a:r>
          <a:r>
            <a:rPr lang="en-US" sz="1100" b="0" kern="1200" dirty="0" err="1">
              <a:effectLst/>
              <a:latin typeface="UTM Swiss Condensed" panose="02000500000000000000" pitchFamily="2" charset="0"/>
            </a:rPr>
            <a:t>kiếm</a:t>
          </a:r>
          <a:r>
            <a:rPr lang="en-US" sz="1100" b="0" kern="1200" dirty="0">
              <a:effectLst/>
              <a:latin typeface="UTM Swiss Condensed" panose="02000500000000000000" pitchFamily="2" charset="0"/>
            </a:rPr>
            <a:t> </a:t>
          </a:r>
          <a:r>
            <a:rPr lang="en-US" sz="1100" b="0" kern="1200" dirty="0" err="1">
              <a:effectLst/>
              <a:latin typeface="UTM Swiss Condensed" panose="02000500000000000000" pitchFamily="2" charset="0"/>
            </a:rPr>
            <a:t>gõ</a:t>
          </a:r>
          <a:r>
            <a:rPr lang="en-US" sz="1100" b="0" kern="1200" dirty="0">
              <a:effectLst/>
              <a:latin typeface="UTM Swiss Condensed" panose="02000500000000000000" pitchFamily="2" charset="0"/>
            </a:rPr>
            <a:t> </a:t>
          </a:r>
          <a:r>
            <a:rPr lang="en-US" sz="1100" b="0" kern="1200" dirty="0" err="1">
              <a:effectLst/>
              <a:latin typeface="UTM Swiss Condensed" panose="02000500000000000000" pitchFamily="2" charset="0"/>
            </a:rPr>
            <a:t>ứng</a:t>
          </a:r>
          <a:r>
            <a:rPr lang="en-US" sz="1100" b="0" kern="1200" dirty="0">
              <a:effectLst/>
              <a:latin typeface="UTM Swiss Condensed" panose="02000500000000000000" pitchFamily="2" charset="0"/>
            </a:rPr>
            <a:t> </a:t>
          </a:r>
          <a:r>
            <a:rPr lang="en-US" sz="1100" b="0" kern="1200" dirty="0" err="1">
              <a:effectLst/>
              <a:latin typeface="UTM Swiss Condensed" panose="02000500000000000000" pitchFamily="2" charset="0"/>
            </a:rPr>
            <a:t>dụng</a:t>
          </a:r>
          <a:r>
            <a:rPr lang="en-US" sz="1100" b="0" kern="1200" dirty="0">
              <a:effectLst/>
              <a:latin typeface="UTM Swiss Condensed" panose="02000500000000000000" pitchFamily="2" charset="0"/>
            </a:rPr>
            <a:t> </a:t>
          </a:r>
          <a:r>
            <a:rPr lang="en-US" sz="1200" b="1" kern="1200" dirty="0">
              <a:effectLst/>
              <a:latin typeface="UTM Swiss Condensed" panose="02000500000000000000" pitchFamily="2" charset="0"/>
            </a:rPr>
            <a:t>“</a:t>
          </a:r>
          <a:r>
            <a:rPr lang="en-US" sz="1200" b="1" kern="1200" dirty="0" err="1">
              <a:effectLst/>
              <a:latin typeface="UTM Swiss Condensed" panose="02000500000000000000" pitchFamily="2" charset="0"/>
            </a:rPr>
            <a:t>Làm</a:t>
          </a:r>
          <a:r>
            <a:rPr lang="en-US" sz="1200" b="1" kern="1200" dirty="0">
              <a:effectLst/>
              <a:latin typeface="UTM Swiss Condensed" panose="02000500000000000000" pitchFamily="2" charset="0"/>
            </a:rPr>
            <a:t> </a:t>
          </a:r>
          <a:r>
            <a:rPr lang="en-US" sz="1200" b="1" kern="1200" dirty="0" err="1">
              <a:effectLst/>
              <a:latin typeface="UTM Swiss Condensed" panose="02000500000000000000" pitchFamily="2" charset="0"/>
            </a:rPr>
            <a:t>việc</a:t>
          </a:r>
          <a:r>
            <a:rPr lang="en-US" sz="1200" b="1" kern="1200" dirty="0">
              <a:effectLst/>
              <a:latin typeface="UTM Swiss Condensed" panose="02000500000000000000" pitchFamily="2" charset="0"/>
            </a:rPr>
            <a:t> </a:t>
          </a:r>
          <a:r>
            <a:rPr lang="en-US" sz="1200" b="1" kern="1200" dirty="0" err="1">
              <a:effectLst/>
              <a:latin typeface="UTM Swiss Condensed" panose="02000500000000000000" pitchFamily="2" charset="0"/>
            </a:rPr>
            <a:t>tốt</a:t>
          </a:r>
          <a:r>
            <a:rPr lang="en-US" sz="1200" b="1" kern="1200" dirty="0">
              <a:effectLst/>
              <a:latin typeface="UTM Swiss Condensed" panose="02000500000000000000" pitchFamily="2" charset="0"/>
            </a:rPr>
            <a:t>”</a:t>
          </a:r>
          <a:endParaRPr lang="en-US" sz="1100" b="1" kern="1200" dirty="0">
            <a:effectLst/>
            <a:latin typeface="UTM Swiss Condensed" panose="02000500000000000000" pitchFamily="2" charset="0"/>
          </a:endParaRPr>
        </a:p>
      </dsp:txBody>
      <dsp:txXfrm>
        <a:off x="2091911" y="36667"/>
        <a:ext cx="1868578" cy="677802"/>
      </dsp:txXfrm>
    </dsp:sp>
    <dsp:sp modelId="{40300C7C-ED53-40D7-8432-4F06579AEE44}">
      <dsp:nvSpPr>
        <dsp:cNvPr id="0" name=""/>
        <dsp:cNvSpPr/>
      </dsp:nvSpPr>
      <dsp:spPr>
        <a:xfrm>
          <a:off x="4109821" y="0"/>
          <a:ext cx="1941912" cy="751136"/>
        </a:xfrm>
        <a:prstGeom prst="roundRect">
          <a:avLst/>
        </a:prstGeom>
        <a:solidFill>
          <a:srgbClr val="FFFDEF"/>
        </a:solidFill>
        <a:ln w="12700" cap="flat" cmpd="sng" algn="ctr">
          <a:solidFill>
            <a:srgbClr val="009A8E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kern="1200" dirty="0" err="1">
              <a:effectLst/>
              <a:latin typeface="UTM Swiss Condensed" panose="02000500000000000000" pitchFamily="2" charset="0"/>
            </a:rPr>
            <a:t>Bước</a:t>
          </a:r>
          <a:r>
            <a:rPr lang="en-US" sz="1100" b="1" kern="1200" dirty="0">
              <a:effectLst/>
              <a:latin typeface="UTM Swiss Condensed" panose="02000500000000000000" pitchFamily="2" charset="0"/>
            </a:rPr>
            <a:t> 3</a:t>
          </a:r>
        </a:p>
        <a:p>
          <a:pPr marL="0" lvl="0" indent="0" algn="just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0" kern="1200" dirty="0" err="1">
              <a:effectLst/>
              <a:latin typeface="UTM Swiss Condensed" panose="02000500000000000000" pitchFamily="2" charset="0"/>
            </a:rPr>
            <a:t>Bấm</a:t>
          </a:r>
          <a:r>
            <a:rPr lang="en-US" sz="1100" b="0" kern="1200" dirty="0">
              <a:effectLst/>
              <a:latin typeface="UTM Swiss Condensed" panose="02000500000000000000" pitchFamily="2" charset="0"/>
            </a:rPr>
            <a:t> </a:t>
          </a:r>
          <a:r>
            <a:rPr lang="en-US" sz="1200" b="1" kern="1200" dirty="0">
              <a:effectLst/>
              <a:latin typeface="UTM Swiss Condensed" panose="02000500000000000000" pitchFamily="2" charset="0"/>
            </a:rPr>
            <a:t>“CÀI ĐẶT” </a:t>
          </a:r>
          <a:r>
            <a:rPr lang="en-US" sz="1100" b="0" kern="1200" dirty="0" err="1">
              <a:effectLst/>
              <a:latin typeface="UTM Swiss Condensed" panose="02000500000000000000" pitchFamily="2" charset="0"/>
            </a:rPr>
            <a:t>hoặc</a:t>
          </a:r>
          <a:r>
            <a:rPr lang="en-US" sz="1100" b="1" kern="1200" dirty="0">
              <a:effectLst/>
              <a:latin typeface="UTM Swiss Condensed" panose="02000500000000000000" pitchFamily="2" charset="0"/>
            </a:rPr>
            <a:t> </a:t>
          </a:r>
          <a:r>
            <a:rPr lang="en-US" sz="1200" b="1" kern="1200" dirty="0">
              <a:effectLst/>
              <a:latin typeface="UTM Swiss Condensed" panose="02000500000000000000" pitchFamily="2" charset="0"/>
            </a:rPr>
            <a:t>“CẬP NHẬT”</a:t>
          </a:r>
          <a:r>
            <a:rPr lang="en-US" sz="1100" b="1" kern="1200" dirty="0">
              <a:effectLst/>
              <a:latin typeface="UTM Swiss Condensed" panose="02000500000000000000" pitchFamily="2" charset="0"/>
            </a:rPr>
            <a:t> </a:t>
          </a:r>
          <a:r>
            <a:rPr lang="en-US" sz="1100" b="0" kern="1200" dirty="0" err="1">
              <a:effectLst/>
              <a:latin typeface="UTM Swiss Condensed" panose="02000500000000000000" pitchFamily="2" charset="0"/>
            </a:rPr>
            <a:t>để</a:t>
          </a:r>
          <a:r>
            <a:rPr lang="en-US" sz="1100" b="0" kern="1200" dirty="0">
              <a:effectLst/>
              <a:latin typeface="UTM Swiss Condensed" panose="02000500000000000000" pitchFamily="2" charset="0"/>
            </a:rPr>
            <a:t> </a:t>
          </a:r>
          <a:r>
            <a:rPr lang="en-US" sz="1100" b="0" kern="1200" dirty="0" err="1">
              <a:effectLst/>
              <a:latin typeface="UTM Swiss Condensed" panose="02000500000000000000" pitchFamily="2" charset="0"/>
            </a:rPr>
            <a:t>tải</a:t>
          </a:r>
          <a:r>
            <a:rPr lang="en-US" sz="1100" b="0" kern="1200" dirty="0">
              <a:effectLst/>
              <a:latin typeface="UTM Swiss Condensed" panose="02000500000000000000" pitchFamily="2" charset="0"/>
            </a:rPr>
            <a:t> </a:t>
          </a:r>
          <a:r>
            <a:rPr lang="en-US" sz="1100" b="0" kern="1200" dirty="0" err="1">
              <a:effectLst/>
              <a:latin typeface="UTM Swiss Condensed" panose="02000500000000000000" pitchFamily="2" charset="0"/>
            </a:rPr>
            <a:t>ứng</a:t>
          </a:r>
          <a:r>
            <a:rPr lang="en-US" sz="1100" b="0" kern="1200" dirty="0">
              <a:effectLst/>
              <a:latin typeface="UTM Swiss Condensed" panose="02000500000000000000" pitchFamily="2" charset="0"/>
            </a:rPr>
            <a:t> </a:t>
          </a:r>
          <a:r>
            <a:rPr lang="en-US" sz="1100" b="0" kern="1200" dirty="0" err="1">
              <a:effectLst/>
              <a:latin typeface="UTM Swiss Condensed" panose="02000500000000000000" pitchFamily="2" charset="0"/>
            </a:rPr>
            <a:t>dụng</a:t>
          </a:r>
          <a:endParaRPr lang="en-US" sz="1100" b="0" kern="1200" dirty="0">
            <a:effectLst/>
            <a:latin typeface="UTM Swiss Condensed" panose="02000500000000000000" pitchFamily="2" charset="0"/>
          </a:endParaRPr>
        </a:p>
      </dsp:txBody>
      <dsp:txXfrm>
        <a:off x="4146488" y="36667"/>
        <a:ext cx="1868578" cy="677802"/>
      </dsp:txXfrm>
    </dsp:sp>
    <dsp:sp modelId="{F25E580D-713E-49EB-ABC3-B6D41B1F3E41}">
      <dsp:nvSpPr>
        <dsp:cNvPr id="0" name=""/>
        <dsp:cNvSpPr/>
      </dsp:nvSpPr>
      <dsp:spPr>
        <a:xfrm>
          <a:off x="6173166" y="0"/>
          <a:ext cx="1941912" cy="751136"/>
        </a:xfrm>
        <a:prstGeom prst="roundRect">
          <a:avLst/>
        </a:prstGeom>
        <a:solidFill>
          <a:srgbClr val="FFFDEF"/>
        </a:solidFill>
        <a:ln w="12700" cap="flat" cmpd="sng" algn="ctr">
          <a:solidFill>
            <a:srgbClr val="009A8E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kern="1200" dirty="0" err="1">
              <a:effectLst/>
              <a:latin typeface="UTM Swiss Condensed" panose="02000500000000000000" pitchFamily="2" charset="0"/>
            </a:rPr>
            <a:t>Bước</a:t>
          </a:r>
          <a:r>
            <a:rPr lang="en-US" sz="1100" b="1" kern="1200" dirty="0">
              <a:effectLst/>
              <a:latin typeface="UTM Swiss Condensed" panose="02000500000000000000" pitchFamily="2" charset="0"/>
            </a:rPr>
            <a:t> 4</a:t>
          </a:r>
        </a:p>
        <a:p>
          <a:pPr marL="0" lvl="0" indent="0" algn="just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0" kern="1200" dirty="0" err="1">
              <a:effectLst/>
              <a:latin typeface="UTM Swiss Condensed" panose="02000500000000000000" pitchFamily="2" charset="0"/>
            </a:rPr>
            <a:t>Cài</a:t>
          </a:r>
          <a:r>
            <a:rPr lang="en-US" sz="1100" b="0" kern="1200" dirty="0">
              <a:effectLst/>
              <a:latin typeface="UTM Swiss Condensed" panose="02000500000000000000" pitchFamily="2" charset="0"/>
            </a:rPr>
            <a:t> </a:t>
          </a:r>
          <a:r>
            <a:rPr lang="en-US" sz="1100" b="0" kern="1200" dirty="0" err="1">
              <a:effectLst/>
              <a:latin typeface="UTM Swiss Condensed" panose="02000500000000000000" pitchFamily="2" charset="0"/>
            </a:rPr>
            <a:t>đặt</a:t>
          </a:r>
          <a:r>
            <a:rPr lang="en-US" sz="1100" b="0" kern="1200" dirty="0">
              <a:effectLst/>
              <a:latin typeface="UTM Swiss Condensed" panose="02000500000000000000" pitchFamily="2" charset="0"/>
            </a:rPr>
            <a:t> </a:t>
          </a:r>
          <a:r>
            <a:rPr lang="en-US" sz="1100" b="0" kern="1200" dirty="0" err="1">
              <a:effectLst/>
              <a:latin typeface="UTM Swiss Condensed" panose="02000500000000000000" pitchFamily="2" charset="0"/>
            </a:rPr>
            <a:t>ứng</a:t>
          </a:r>
          <a:r>
            <a:rPr lang="en-US" sz="1100" b="0" kern="1200" dirty="0">
              <a:effectLst/>
              <a:latin typeface="UTM Swiss Condensed" panose="02000500000000000000" pitchFamily="2" charset="0"/>
            </a:rPr>
            <a:t> </a:t>
          </a:r>
          <a:r>
            <a:rPr lang="en-US" sz="1100" b="0" kern="1200" dirty="0" err="1">
              <a:effectLst/>
              <a:latin typeface="UTM Swiss Condensed" panose="02000500000000000000" pitchFamily="2" charset="0"/>
            </a:rPr>
            <a:t>dụng</a:t>
          </a:r>
          <a:r>
            <a:rPr lang="en-US" sz="1100" b="0" kern="1200" dirty="0">
              <a:effectLst/>
              <a:latin typeface="UTM Swiss Condensed" panose="02000500000000000000" pitchFamily="2" charset="0"/>
            </a:rPr>
            <a:t> </a:t>
          </a:r>
          <a:r>
            <a:rPr lang="en-US" sz="1100" b="0" kern="1200" dirty="0" err="1">
              <a:effectLst/>
              <a:latin typeface="UTM Swiss Condensed" panose="02000500000000000000" pitchFamily="2" charset="0"/>
            </a:rPr>
            <a:t>thành</a:t>
          </a:r>
          <a:r>
            <a:rPr lang="en-US" sz="1100" b="0" kern="1200" dirty="0">
              <a:effectLst/>
              <a:latin typeface="UTM Swiss Condensed" panose="02000500000000000000" pitchFamily="2" charset="0"/>
            </a:rPr>
            <a:t> </a:t>
          </a:r>
          <a:r>
            <a:rPr lang="en-US" sz="1100" b="0" kern="1200" dirty="0" err="1">
              <a:effectLst/>
              <a:latin typeface="UTM Swiss Condensed" panose="02000500000000000000" pitchFamily="2" charset="0"/>
            </a:rPr>
            <a:t>công</a:t>
          </a:r>
          <a:r>
            <a:rPr lang="en-US" sz="1100" b="0" kern="1200" dirty="0">
              <a:effectLst/>
              <a:latin typeface="UTM Swiss Condensed" panose="02000500000000000000" pitchFamily="2" charset="0"/>
            </a:rPr>
            <a:t>. </a:t>
          </a:r>
          <a:r>
            <a:rPr lang="en-US" sz="1100" b="0" kern="1200" dirty="0" err="1">
              <a:effectLst/>
              <a:latin typeface="UTM Swiss Condensed" panose="02000500000000000000" pitchFamily="2" charset="0"/>
            </a:rPr>
            <a:t>Bấm</a:t>
          </a:r>
          <a:r>
            <a:rPr lang="en-US" sz="1100" b="0" kern="1200" dirty="0">
              <a:effectLst/>
              <a:latin typeface="UTM Swiss Condensed" panose="02000500000000000000" pitchFamily="2" charset="0"/>
            </a:rPr>
            <a:t> </a:t>
          </a:r>
          <a:r>
            <a:rPr lang="en-US" sz="1200" b="1" kern="1200" dirty="0">
              <a:effectLst/>
              <a:latin typeface="UTM Swiss Condensed" panose="02000500000000000000" pitchFamily="2" charset="0"/>
            </a:rPr>
            <a:t>“MỞ” </a:t>
          </a:r>
          <a:r>
            <a:rPr lang="en-US" sz="1100" b="0" kern="1200" dirty="0" err="1">
              <a:effectLst/>
              <a:latin typeface="UTM Swiss Condensed" panose="02000500000000000000" pitchFamily="2" charset="0"/>
            </a:rPr>
            <a:t>để</a:t>
          </a:r>
          <a:r>
            <a:rPr lang="en-US" sz="1100" b="0" kern="1200" dirty="0">
              <a:effectLst/>
              <a:latin typeface="UTM Swiss Condensed" panose="02000500000000000000" pitchFamily="2" charset="0"/>
            </a:rPr>
            <a:t> </a:t>
          </a:r>
          <a:r>
            <a:rPr lang="en-US" sz="1100" b="0" kern="1200" dirty="0" err="1">
              <a:effectLst/>
              <a:latin typeface="UTM Swiss Condensed" panose="02000500000000000000" pitchFamily="2" charset="0"/>
            </a:rPr>
            <a:t>trải</a:t>
          </a:r>
          <a:r>
            <a:rPr lang="en-US" sz="1100" b="0" kern="1200" dirty="0">
              <a:effectLst/>
              <a:latin typeface="UTM Swiss Condensed" panose="02000500000000000000" pitchFamily="2" charset="0"/>
            </a:rPr>
            <a:t> </a:t>
          </a:r>
          <a:r>
            <a:rPr lang="en-US" sz="1100" b="0" kern="1200" dirty="0" err="1">
              <a:effectLst/>
              <a:latin typeface="UTM Swiss Condensed" panose="02000500000000000000" pitchFamily="2" charset="0"/>
            </a:rPr>
            <a:t>nghiệm</a:t>
          </a:r>
          <a:endParaRPr lang="en-US" sz="1100" b="0" kern="1200" dirty="0">
            <a:effectLst/>
            <a:latin typeface="UTM Swiss Condensed" panose="02000500000000000000" pitchFamily="2" charset="0"/>
          </a:endParaRPr>
        </a:p>
      </dsp:txBody>
      <dsp:txXfrm>
        <a:off x="6209833" y="36667"/>
        <a:ext cx="1868578" cy="67780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0541ADB-DB91-4432-B528-61D3B92125D6}">
      <dsp:nvSpPr>
        <dsp:cNvPr id="0" name=""/>
        <dsp:cNvSpPr/>
      </dsp:nvSpPr>
      <dsp:spPr>
        <a:xfrm>
          <a:off x="0" y="0"/>
          <a:ext cx="8977831" cy="1046640"/>
        </a:xfrm>
        <a:prstGeom prst="rightArrow">
          <a:avLst/>
        </a:prstGeom>
        <a:solidFill>
          <a:schemeClr val="accent6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E136D21-571A-49DF-8B76-E526DD492425}">
      <dsp:nvSpPr>
        <dsp:cNvPr id="0" name=""/>
        <dsp:cNvSpPr/>
      </dsp:nvSpPr>
      <dsp:spPr>
        <a:xfrm>
          <a:off x="1005" y="0"/>
          <a:ext cx="1625603" cy="1046640"/>
        </a:xfrm>
        <a:prstGeom prst="roundRect">
          <a:avLst/>
        </a:prstGeom>
        <a:solidFill>
          <a:srgbClr val="FFFDEF"/>
        </a:solidFill>
        <a:ln w="12700" cap="flat" cmpd="sng" algn="ctr">
          <a:solidFill>
            <a:srgbClr val="009A8E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just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kern="1200" dirty="0" err="1">
              <a:effectLst/>
              <a:latin typeface="UTM Swiss Condensed" panose="02000500000000000000" pitchFamily="2" charset="0"/>
            </a:rPr>
            <a:t>Bước</a:t>
          </a:r>
          <a:r>
            <a:rPr lang="en-US" sz="1100" b="1" kern="1200" dirty="0">
              <a:effectLst/>
              <a:latin typeface="UTM Swiss Condensed" panose="02000500000000000000" pitchFamily="2" charset="0"/>
            </a:rPr>
            <a:t> 1</a:t>
          </a:r>
        </a:p>
        <a:p>
          <a:pPr marL="0" lvl="0" indent="0" algn="just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0" kern="1200" dirty="0" err="1">
              <a:effectLst/>
              <a:latin typeface="UTM Swiss Condensed" panose="02000500000000000000" pitchFamily="2" charset="0"/>
            </a:rPr>
            <a:t>Bấm</a:t>
          </a:r>
          <a:r>
            <a:rPr lang="en-US" sz="1100" b="0" kern="1200" dirty="0">
              <a:effectLst/>
              <a:latin typeface="UTM Swiss Condensed" panose="02000500000000000000" pitchFamily="2" charset="0"/>
            </a:rPr>
            <a:t> </a:t>
          </a:r>
          <a:r>
            <a:rPr lang="en-US" sz="1100" b="0" kern="1200" dirty="0" err="1">
              <a:effectLst/>
              <a:latin typeface="UTM Swiss Condensed" panose="02000500000000000000" pitchFamily="2" charset="0"/>
            </a:rPr>
            <a:t>vào</a:t>
          </a:r>
          <a:r>
            <a:rPr lang="en-US" sz="1100" b="0" kern="1200" dirty="0">
              <a:effectLst/>
              <a:latin typeface="UTM Swiss Condensed" panose="02000500000000000000" pitchFamily="2" charset="0"/>
            </a:rPr>
            <a:t> </a:t>
          </a:r>
          <a:r>
            <a:rPr lang="en-US" sz="1100" b="0" kern="1200" dirty="0" err="1">
              <a:effectLst/>
              <a:latin typeface="UTM Swiss Condensed" panose="02000500000000000000" pitchFamily="2" charset="0"/>
            </a:rPr>
            <a:t>biểu</a:t>
          </a:r>
          <a:r>
            <a:rPr lang="en-US" sz="1100" b="0" kern="1200" dirty="0">
              <a:effectLst/>
              <a:latin typeface="UTM Swiss Condensed" panose="02000500000000000000" pitchFamily="2" charset="0"/>
            </a:rPr>
            <a:t> </a:t>
          </a:r>
          <a:r>
            <a:rPr lang="en-US" sz="1100" b="0" kern="1200" dirty="0" err="1">
              <a:effectLst/>
              <a:latin typeface="UTM Swiss Condensed" panose="02000500000000000000" pitchFamily="2" charset="0"/>
            </a:rPr>
            <a:t>tượng</a:t>
          </a:r>
          <a:r>
            <a:rPr lang="en-US" sz="1100" b="0" kern="1200" dirty="0">
              <a:effectLst/>
              <a:latin typeface="UTM Swiss Condensed" panose="02000500000000000000" pitchFamily="2" charset="0"/>
            </a:rPr>
            <a:t> </a:t>
          </a:r>
          <a:r>
            <a:rPr lang="en-US" sz="1200" b="1" kern="1200" dirty="0">
              <a:effectLst/>
              <a:latin typeface="UTM Swiss Condensed" panose="02000500000000000000" pitchFamily="2" charset="0"/>
            </a:rPr>
            <a:t>“App Store”</a:t>
          </a:r>
          <a:r>
            <a:rPr lang="en-US" sz="1100" b="1" kern="1200" dirty="0">
              <a:effectLst/>
              <a:latin typeface="UTM Swiss Condensed" panose="02000500000000000000" pitchFamily="2" charset="0"/>
            </a:rPr>
            <a:t> </a:t>
          </a:r>
          <a:r>
            <a:rPr lang="en-US" sz="1100" b="0" kern="1200" dirty="0" err="1">
              <a:effectLst/>
              <a:latin typeface="UTM Swiss Condensed" panose="02000500000000000000" pitchFamily="2" charset="0"/>
            </a:rPr>
            <a:t>trên</a:t>
          </a:r>
          <a:r>
            <a:rPr lang="en-US" sz="1100" b="0" kern="1200" dirty="0">
              <a:effectLst/>
              <a:latin typeface="UTM Swiss Condensed" panose="02000500000000000000" pitchFamily="2" charset="0"/>
            </a:rPr>
            <a:t> </a:t>
          </a:r>
          <a:r>
            <a:rPr lang="en-US" sz="1100" b="0" kern="1200" dirty="0" err="1">
              <a:effectLst/>
              <a:latin typeface="UTM Swiss Condensed" panose="02000500000000000000" pitchFamily="2" charset="0"/>
            </a:rPr>
            <a:t>màn</a:t>
          </a:r>
          <a:r>
            <a:rPr lang="en-US" sz="1100" b="0" kern="1200" dirty="0">
              <a:effectLst/>
              <a:latin typeface="UTM Swiss Condensed" panose="02000500000000000000" pitchFamily="2" charset="0"/>
            </a:rPr>
            <a:t> </a:t>
          </a:r>
          <a:r>
            <a:rPr lang="en-US" sz="1100" b="0" kern="1200" dirty="0" err="1">
              <a:effectLst/>
              <a:latin typeface="UTM Swiss Condensed" panose="02000500000000000000" pitchFamily="2" charset="0"/>
            </a:rPr>
            <a:t>hình</a:t>
          </a:r>
          <a:r>
            <a:rPr lang="en-US" sz="1100" b="0" kern="1200" dirty="0">
              <a:effectLst/>
              <a:latin typeface="UTM Swiss Condensed" panose="02000500000000000000" pitchFamily="2" charset="0"/>
            </a:rPr>
            <a:t> </a:t>
          </a:r>
          <a:r>
            <a:rPr lang="en-US" sz="1100" b="0" kern="1200" dirty="0" err="1">
              <a:effectLst/>
              <a:latin typeface="UTM Swiss Condensed" panose="02000500000000000000" pitchFamily="2" charset="0"/>
            </a:rPr>
            <a:t>điện</a:t>
          </a:r>
          <a:r>
            <a:rPr lang="en-US" sz="1100" b="0" kern="1200" dirty="0">
              <a:effectLst/>
              <a:latin typeface="UTM Swiss Condensed" panose="02000500000000000000" pitchFamily="2" charset="0"/>
            </a:rPr>
            <a:t> </a:t>
          </a:r>
          <a:r>
            <a:rPr lang="en-US" sz="1100" b="0" kern="1200" dirty="0" err="1">
              <a:effectLst/>
              <a:latin typeface="UTM Swiss Condensed" panose="02000500000000000000" pitchFamily="2" charset="0"/>
            </a:rPr>
            <a:t>thoại</a:t>
          </a:r>
          <a:r>
            <a:rPr lang="en-US" sz="1100" b="0" kern="1200" dirty="0">
              <a:effectLst/>
              <a:latin typeface="UTM Swiss Condensed" panose="02000500000000000000" pitchFamily="2" charset="0"/>
            </a:rPr>
            <a:t>.</a:t>
          </a:r>
        </a:p>
      </dsp:txBody>
      <dsp:txXfrm>
        <a:off x="52098" y="51093"/>
        <a:ext cx="1523417" cy="944454"/>
      </dsp:txXfrm>
    </dsp:sp>
    <dsp:sp modelId="{BA7507D2-7A56-4DE9-8FED-186E57FC2F5E}">
      <dsp:nvSpPr>
        <dsp:cNvPr id="0" name=""/>
        <dsp:cNvSpPr/>
      </dsp:nvSpPr>
      <dsp:spPr>
        <a:xfrm>
          <a:off x="1720361" y="0"/>
          <a:ext cx="1625603" cy="1046640"/>
        </a:xfrm>
        <a:prstGeom prst="roundRect">
          <a:avLst/>
        </a:prstGeom>
        <a:solidFill>
          <a:srgbClr val="FFFDEF"/>
        </a:solidFill>
        <a:ln w="12700" cap="flat" cmpd="sng" algn="ctr">
          <a:solidFill>
            <a:srgbClr val="009A8E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kern="1200" dirty="0" err="1">
              <a:effectLst/>
              <a:latin typeface="UTM Swiss Condensed" panose="02000500000000000000" pitchFamily="2" charset="0"/>
            </a:rPr>
            <a:t>Bước</a:t>
          </a:r>
          <a:r>
            <a:rPr lang="en-US" sz="1100" b="1" kern="1200" dirty="0">
              <a:effectLst/>
              <a:latin typeface="UTM Swiss Condensed" panose="02000500000000000000" pitchFamily="2" charset="0"/>
            </a:rPr>
            <a:t> 2</a:t>
          </a:r>
        </a:p>
        <a:p>
          <a:pPr marL="0" lvl="0" indent="0" algn="just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0" kern="1200" dirty="0">
              <a:effectLst/>
              <a:latin typeface="UTM Swiss Condensed" panose="02000500000000000000" pitchFamily="2" charset="0"/>
            </a:rPr>
            <a:t>Trong ô </a:t>
          </a:r>
          <a:r>
            <a:rPr lang="en-US" sz="1100" b="0" kern="1200" dirty="0" err="1">
              <a:effectLst/>
              <a:latin typeface="UTM Swiss Condensed" panose="02000500000000000000" pitchFamily="2" charset="0"/>
            </a:rPr>
            <a:t>tìm</a:t>
          </a:r>
          <a:r>
            <a:rPr lang="en-US" sz="1100" b="0" kern="1200" dirty="0">
              <a:effectLst/>
              <a:latin typeface="UTM Swiss Condensed" panose="02000500000000000000" pitchFamily="2" charset="0"/>
            </a:rPr>
            <a:t> </a:t>
          </a:r>
          <a:r>
            <a:rPr lang="en-US" sz="1100" b="0" kern="1200" dirty="0" err="1">
              <a:effectLst/>
              <a:latin typeface="UTM Swiss Condensed" panose="02000500000000000000" pitchFamily="2" charset="0"/>
            </a:rPr>
            <a:t>kiếm</a:t>
          </a:r>
          <a:r>
            <a:rPr lang="en-US" sz="1100" b="0" kern="1200" dirty="0">
              <a:effectLst/>
              <a:latin typeface="UTM Swiss Condensed" panose="02000500000000000000" pitchFamily="2" charset="0"/>
            </a:rPr>
            <a:t> </a:t>
          </a:r>
          <a:r>
            <a:rPr lang="en-US" sz="1100" b="0" kern="1200" dirty="0" err="1">
              <a:effectLst/>
              <a:latin typeface="UTM Swiss Condensed" panose="02000500000000000000" pitchFamily="2" charset="0"/>
            </a:rPr>
            <a:t>gõ</a:t>
          </a:r>
          <a:r>
            <a:rPr lang="en-US" sz="1100" b="0" kern="1200" dirty="0">
              <a:effectLst/>
              <a:latin typeface="UTM Swiss Condensed" panose="02000500000000000000" pitchFamily="2" charset="0"/>
            </a:rPr>
            <a:t> </a:t>
          </a:r>
          <a:r>
            <a:rPr lang="en-US" sz="1100" b="0" kern="1200" dirty="0" err="1">
              <a:effectLst/>
              <a:latin typeface="UTM Swiss Condensed" panose="02000500000000000000" pitchFamily="2" charset="0"/>
            </a:rPr>
            <a:t>ứng</a:t>
          </a:r>
          <a:r>
            <a:rPr lang="en-US" sz="1100" b="0" kern="1200" dirty="0">
              <a:effectLst/>
              <a:latin typeface="UTM Swiss Condensed" panose="02000500000000000000" pitchFamily="2" charset="0"/>
            </a:rPr>
            <a:t> </a:t>
          </a:r>
          <a:r>
            <a:rPr lang="en-US" sz="1100" b="0" kern="1200" dirty="0" err="1">
              <a:effectLst/>
              <a:latin typeface="UTM Swiss Condensed" panose="02000500000000000000" pitchFamily="2" charset="0"/>
            </a:rPr>
            <a:t>dụng</a:t>
          </a:r>
          <a:r>
            <a:rPr lang="en-US" sz="1100" b="0" kern="1200" dirty="0">
              <a:effectLst/>
              <a:latin typeface="UTM Swiss Condensed" panose="02000500000000000000" pitchFamily="2" charset="0"/>
            </a:rPr>
            <a:t> </a:t>
          </a:r>
          <a:r>
            <a:rPr lang="en-US" sz="1200" b="1" kern="1200" dirty="0">
              <a:effectLst/>
              <a:latin typeface="UTM Swiss Condensed" panose="02000500000000000000" pitchFamily="2" charset="0"/>
            </a:rPr>
            <a:t>“</a:t>
          </a:r>
          <a:r>
            <a:rPr lang="en-US" sz="1200" b="1" kern="1200" dirty="0" err="1">
              <a:effectLst/>
              <a:latin typeface="UTM Swiss Condensed" panose="02000500000000000000" pitchFamily="2" charset="0"/>
            </a:rPr>
            <a:t>Làm</a:t>
          </a:r>
          <a:r>
            <a:rPr lang="en-US" sz="1200" b="1" kern="1200" dirty="0">
              <a:effectLst/>
              <a:latin typeface="UTM Swiss Condensed" panose="02000500000000000000" pitchFamily="2" charset="0"/>
            </a:rPr>
            <a:t> </a:t>
          </a:r>
          <a:r>
            <a:rPr lang="en-US" sz="1200" b="1" kern="1200" dirty="0" err="1">
              <a:effectLst/>
              <a:latin typeface="UTM Swiss Condensed" panose="02000500000000000000" pitchFamily="2" charset="0"/>
            </a:rPr>
            <a:t>việc</a:t>
          </a:r>
          <a:r>
            <a:rPr lang="en-US" sz="1200" b="1" kern="1200" dirty="0">
              <a:effectLst/>
              <a:latin typeface="UTM Swiss Condensed" panose="02000500000000000000" pitchFamily="2" charset="0"/>
            </a:rPr>
            <a:t> </a:t>
          </a:r>
          <a:r>
            <a:rPr lang="en-US" sz="1200" b="1" kern="1200" dirty="0" err="1">
              <a:effectLst/>
              <a:latin typeface="UTM Swiss Condensed" panose="02000500000000000000" pitchFamily="2" charset="0"/>
            </a:rPr>
            <a:t>tốt</a:t>
          </a:r>
          <a:r>
            <a:rPr lang="en-US" sz="1200" b="1" kern="1200" dirty="0">
              <a:effectLst/>
              <a:latin typeface="UTM Swiss Condensed" panose="02000500000000000000" pitchFamily="2" charset="0"/>
            </a:rPr>
            <a:t>”.</a:t>
          </a:r>
          <a:endParaRPr lang="en-US" sz="1100" b="1" kern="1200" dirty="0">
            <a:effectLst/>
            <a:latin typeface="UTM Swiss Condensed" panose="02000500000000000000" pitchFamily="2" charset="0"/>
          </a:endParaRPr>
        </a:p>
      </dsp:txBody>
      <dsp:txXfrm>
        <a:off x="1771454" y="51093"/>
        <a:ext cx="1523417" cy="944454"/>
      </dsp:txXfrm>
    </dsp:sp>
    <dsp:sp modelId="{40300C7C-ED53-40D7-8432-4F06579AEE44}">
      <dsp:nvSpPr>
        <dsp:cNvPr id="0" name=""/>
        <dsp:cNvSpPr/>
      </dsp:nvSpPr>
      <dsp:spPr>
        <a:xfrm>
          <a:off x="3441503" y="0"/>
          <a:ext cx="1625603" cy="1046640"/>
        </a:xfrm>
        <a:prstGeom prst="roundRect">
          <a:avLst/>
        </a:prstGeom>
        <a:solidFill>
          <a:srgbClr val="FFFDEF"/>
        </a:solidFill>
        <a:ln w="12700" cap="flat" cmpd="sng" algn="ctr">
          <a:solidFill>
            <a:srgbClr val="009A8E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kern="1200" dirty="0" err="1">
              <a:effectLst/>
              <a:latin typeface="UTM Swiss Condensed" panose="02000500000000000000" pitchFamily="2" charset="0"/>
            </a:rPr>
            <a:t>Bước</a:t>
          </a:r>
          <a:r>
            <a:rPr lang="en-US" sz="1100" b="1" kern="1200" dirty="0">
              <a:effectLst/>
              <a:latin typeface="UTM Swiss Condensed" panose="02000500000000000000" pitchFamily="2" charset="0"/>
            </a:rPr>
            <a:t> 3</a:t>
          </a:r>
        </a:p>
        <a:p>
          <a:pPr marL="0" lvl="0" indent="0" algn="just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0" kern="1200" dirty="0" err="1">
              <a:effectLst/>
              <a:latin typeface="UTM Swiss Condensed" panose="02000500000000000000" pitchFamily="2" charset="0"/>
            </a:rPr>
            <a:t>Bấm</a:t>
          </a:r>
          <a:r>
            <a:rPr lang="en-US" sz="1100" b="0" kern="1200" dirty="0">
              <a:effectLst/>
              <a:latin typeface="UTM Swiss Condensed" panose="02000500000000000000" pitchFamily="2" charset="0"/>
            </a:rPr>
            <a:t> </a:t>
          </a:r>
          <a:r>
            <a:rPr lang="en-US" sz="1200" b="1" kern="1200" dirty="0">
              <a:effectLst/>
              <a:latin typeface="UTM Swiss Condensed" panose="02000500000000000000" pitchFamily="2" charset="0"/>
            </a:rPr>
            <a:t>“NHẬN” </a:t>
          </a:r>
          <a:r>
            <a:rPr lang="en-US" sz="1100" b="0" kern="1200" dirty="0" err="1">
              <a:effectLst/>
              <a:latin typeface="UTM Swiss Condensed" panose="02000500000000000000" pitchFamily="2" charset="0"/>
            </a:rPr>
            <a:t>hoặc</a:t>
          </a:r>
          <a:r>
            <a:rPr lang="en-US" sz="1100" b="1" kern="1200" dirty="0">
              <a:effectLst/>
              <a:latin typeface="UTM Swiss Condensed" panose="02000500000000000000" pitchFamily="2" charset="0"/>
            </a:rPr>
            <a:t> </a:t>
          </a:r>
          <a:r>
            <a:rPr lang="en-US" sz="1200" b="1" kern="1200" dirty="0">
              <a:effectLst/>
              <a:latin typeface="UTM Swiss Condensed" panose="02000500000000000000" pitchFamily="2" charset="0"/>
            </a:rPr>
            <a:t>“CẬP NHẬT”</a:t>
          </a:r>
          <a:r>
            <a:rPr lang="en-US" sz="1100" b="1" kern="1200" dirty="0">
              <a:effectLst/>
              <a:latin typeface="UTM Swiss Condensed" panose="02000500000000000000" pitchFamily="2" charset="0"/>
            </a:rPr>
            <a:t> </a:t>
          </a:r>
          <a:r>
            <a:rPr lang="en-US" sz="1100" b="0" kern="1200" dirty="0" err="1">
              <a:effectLst/>
              <a:latin typeface="UTM Swiss Condensed" panose="02000500000000000000" pitchFamily="2" charset="0"/>
            </a:rPr>
            <a:t>để</a:t>
          </a:r>
          <a:r>
            <a:rPr lang="en-US" sz="1100" b="0" kern="1200" dirty="0">
              <a:effectLst/>
              <a:latin typeface="UTM Swiss Condensed" panose="02000500000000000000" pitchFamily="2" charset="0"/>
            </a:rPr>
            <a:t> </a:t>
          </a:r>
          <a:r>
            <a:rPr lang="en-US" sz="1100" b="0" kern="1200" dirty="0" err="1">
              <a:effectLst/>
              <a:latin typeface="UTM Swiss Condensed" panose="02000500000000000000" pitchFamily="2" charset="0"/>
            </a:rPr>
            <a:t>tải</a:t>
          </a:r>
          <a:r>
            <a:rPr lang="en-US" sz="1100" b="0" kern="1200" dirty="0">
              <a:effectLst/>
              <a:latin typeface="UTM Swiss Condensed" panose="02000500000000000000" pitchFamily="2" charset="0"/>
            </a:rPr>
            <a:t> </a:t>
          </a:r>
          <a:r>
            <a:rPr lang="en-US" sz="1100" b="0" kern="1200" dirty="0" err="1">
              <a:effectLst/>
              <a:latin typeface="UTM Swiss Condensed" panose="02000500000000000000" pitchFamily="2" charset="0"/>
            </a:rPr>
            <a:t>ứng</a:t>
          </a:r>
          <a:r>
            <a:rPr lang="en-US" sz="1100" b="0" kern="1200" dirty="0">
              <a:effectLst/>
              <a:latin typeface="UTM Swiss Condensed" panose="02000500000000000000" pitchFamily="2" charset="0"/>
            </a:rPr>
            <a:t> </a:t>
          </a:r>
          <a:r>
            <a:rPr lang="en-US" sz="1100" b="0" kern="1200" dirty="0" err="1">
              <a:effectLst/>
              <a:latin typeface="UTM Swiss Condensed" panose="02000500000000000000" pitchFamily="2" charset="0"/>
            </a:rPr>
            <a:t>dụng</a:t>
          </a:r>
          <a:r>
            <a:rPr lang="en-US" sz="1100" b="0" kern="1200" dirty="0">
              <a:effectLst/>
              <a:latin typeface="UTM Swiss Condensed" panose="02000500000000000000" pitchFamily="2" charset="0"/>
            </a:rPr>
            <a:t>.</a:t>
          </a:r>
        </a:p>
      </dsp:txBody>
      <dsp:txXfrm>
        <a:off x="3492596" y="51093"/>
        <a:ext cx="1523417" cy="944454"/>
      </dsp:txXfrm>
    </dsp:sp>
    <dsp:sp modelId="{1391F9AE-5108-4821-8E1E-355EFE0696BB}">
      <dsp:nvSpPr>
        <dsp:cNvPr id="0" name=""/>
        <dsp:cNvSpPr/>
      </dsp:nvSpPr>
      <dsp:spPr>
        <a:xfrm>
          <a:off x="5174678" y="0"/>
          <a:ext cx="1625603" cy="1046640"/>
        </a:xfrm>
        <a:prstGeom prst="roundRect">
          <a:avLst/>
        </a:prstGeom>
        <a:solidFill>
          <a:srgbClr val="FFFDEF"/>
        </a:solidFill>
        <a:ln w="12700" cap="flat" cmpd="sng" algn="ctr">
          <a:solidFill>
            <a:srgbClr val="009A8E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kern="1200" dirty="0" err="1">
              <a:effectLst/>
              <a:latin typeface="UTM Swiss Condensed" panose="02000500000000000000" pitchFamily="2" charset="0"/>
            </a:rPr>
            <a:t>Bước</a:t>
          </a:r>
          <a:r>
            <a:rPr lang="en-US" sz="1100" b="1" kern="1200" dirty="0">
              <a:effectLst/>
              <a:latin typeface="UTM Swiss Condensed" panose="02000500000000000000" pitchFamily="2" charset="0"/>
            </a:rPr>
            <a:t> 4</a:t>
          </a:r>
        </a:p>
        <a:p>
          <a:pPr marL="0" lvl="0" indent="0" algn="just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0" kern="1200" dirty="0" err="1">
              <a:effectLst/>
              <a:latin typeface="UTM Swiss Condensed" panose="02000500000000000000" pitchFamily="2" charset="0"/>
            </a:rPr>
            <a:t>Nhập</a:t>
          </a:r>
          <a:r>
            <a:rPr lang="en-US" sz="1100" b="0" kern="1200" dirty="0">
              <a:effectLst/>
              <a:latin typeface="UTM Swiss Condensed" panose="02000500000000000000" pitchFamily="2" charset="0"/>
            </a:rPr>
            <a:t> </a:t>
          </a:r>
          <a:r>
            <a:rPr lang="en-US" sz="1100" b="1" kern="1200" dirty="0" err="1">
              <a:effectLst/>
              <a:latin typeface="UTM Swiss Condensed" panose="02000500000000000000" pitchFamily="2" charset="0"/>
            </a:rPr>
            <a:t>Mật</a:t>
          </a:r>
          <a:r>
            <a:rPr lang="en-US" sz="1100" b="1" kern="1200" dirty="0">
              <a:effectLst/>
              <a:latin typeface="UTM Swiss Condensed" panose="02000500000000000000" pitchFamily="2" charset="0"/>
            </a:rPr>
            <a:t> </a:t>
          </a:r>
          <a:r>
            <a:rPr lang="en-US" sz="1100" b="1" kern="1200" dirty="0" err="1">
              <a:effectLst/>
              <a:latin typeface="UTM Swiss Condensed" panose="02000500000000000000" pitchFamily="2" charset="0"/>
            </a:rPr>
            <a:t>khẩu</a:t>
          </a:r>
          <a:r>
            <a:rPr lang="en-US" sz="1100" b="1" kern="1200" dirty="0">
              <a:effectLst/>
              <a:latin typeface="UTM Swiss Condensed" panose="02000500000000000000" pitchFamily="2" charset="0"/>
            </a:rPr>
            <a:t> </a:t>
          </a:r>
          <a:r>
            <a:rPr lang="en-US" sz="1100" b="1" kern="1200" dirty="0" err="1">
              <a:effectLst/>
              <a:latin typeface="UTM Swiss Condensed" panose="02000500000000000000" pitchFamily="2" charset="0"/>
            </a:rPr>
            <a:t>Icloud</a:t>
          </a:r>
          <a:r>
            <a:rPr lang="en-US" sz="1100" b="0" kern="1200" dirty="0">
              <a:effectLst/>
              <a:latin typeface="UTM Swiss Condensed" panose="02000500000000000000" pitchFamily="2" charset="0"/>
            </a:rPr>
            <a:t> </a:t>
          </a:r>
          <a:r>
            <a:rPr lang="en-US" sz="1100" b="0" kern="1200" dirty="0" err="1">
              <a:effectLst/>
              <a:latin typeface="UTM Swiss Condensed" panose="02000500000000000000" pitchFamily="2" charset="0"/>
            </a:rPr>
            <a:t>hoặc</a:t>
          </a:r>
          <a:r>
            <a:rPr lang="en-US" sz="1100" b="0" kern="1200" dirty="0">
              <a:effectLst/>
              <a:latin typeface="UTM Swiss Condensed" panose="02000500000000000000" pitchFamily="2" charset="0"/>
            </a:rPr>
            <a:t> </a:t>
          </a:r>
          <a:r>
            <a:rPr lang="en-US" sz="1100" b="0" kern="1200" dirty="0" err="1">
              <a:effectLst/>
              <a:latin typeface="UTM Swiss Condensed" panose="02000500000000000000" pitchFamily="2" charset="0"/>
            </a:rPr>
            <a:t>xác</a:t>
          </a:r>
          <a:r>
            <a:rPr lang="en-US" sz="1100" b="0" kern="1200" dirty="0">
              <a:effectLst/>
              <a:latin typeface="UTM Swiss Condensed" panose="02000500000000000000" pitchFamily="2" charset="0"/>
            </a:rPr>
            <a:t> </a:t>
          </a:r>
          <a:r>
            <a:rPr lang="en-US" sz="1100" b="0" kern="1200" dirty="0" err="1">
              <a:effectLst/>
              <a:latin typeface="UTM Swiss Condensed" panose="02000500000000000000" pitchFamily="2" charset="0"/>
            </a:rPr>
            <a:t>minh</a:t>
          </a:r>
          <a:r>
            <a:rPr lang="en-US" sz="1100" b="0" kern="1200" dirty="0">
              <a:effectLst/>
              <a:latin typeface="UTM Swiss Condensed" panose="02000500000000000000" pitchFamily="2" charset="0"/>
            </a:rPr>
            <a:t> </a:t>
          </a:r>
          <a:r>
            <a:rPr lang="en-US" sz="1100" b="1" kern="1200" dirty="0">
              <a:effectLst/>
              <a:latin typeface="UTM Swiss Condensed" panose="02000500000000000000" pitchFamily="2" charset="0"/>
            </a:rPr>
            <a:t>Face ID/</a:t>
          </a:r>
          <a:r>
            <a:rPr lang="en-US" sz="1100" b="1" kern="1200" dirty="0" err="1">
              <a:effectLst/>
              <a:latin typeface="UTM Swiss Condensed" panose="02000500000000000000" pitchFamily="2" charset="0"/>
            </a:rPr>
            <a:t>dấu</a:t>
          </a:r>
          <a:r>
            <a:rPr lang="en-US" sz="1100" b="1" kern="1200" dirty="0">
              <a:effectLst/>
              <a:latin typeface="UTM Swiss Condensed" panose="02000500000000000000" pitchFamily="2" charset="0"/>
            </a:rPr>
            <a:t> </a:t>
          </a:r>
          <a:r>
            <a:rPr lang="en-US" sz="1100" b="1" kern="1200" dirty="0" err="1">
              <a:effectLst/>
              <a:latin typeface="UTM Swiss Condensed" panose="02000500000000000000" pitchFamily="2" charset="0"/>
            </a:rPr>
            <a:t>vân</a:t>
          </a:r>
          <a:r>
            <a:rPr lang="en-US" sz="1100" b="1" kern="1200" dirty="0">
              <a:effectLst/>
              <a:latin typeface="UTM Swiss Condensed" panose="02000500000000000000" pitchFamily="2" charset="0"/>
            </a:rPr>
            <a:t> </a:t>
          </a:r>
          <a:r>
            <a:rPr lang="en-US" sz="1100" b="1" kern="1200" dirty="0" err="1">
              <a:effectLst/>
              <a:latin typeface="UTM Swiss Condensed" panose="02000500000000000000" pitchFamily="2" charset="0"/>
            </a:rPr>
            <a:t>tay</a:t>
          </a:r>
          <a:r>
            <a:rPr lang="en-US" sz="1100" b="1" kern="1200" dirty="0">
              <a:effectLst/>
              <a:latin typeface="UTM Swiss Condensed" panose="02000500000000000000" pitchFamily="2" charset="0"/>
            </a:rPr>
            <a:t>.</a:t>
          </a:r>
        </a:p>
      </dsp:txBody>
      <dsp:txXfrm>
        <a:off x="5225771" y="51093"/>
        <a:ext cx="1523417" cy="944454"/>
      </dsp:txXfrm>
    </dsp:sp>
    <dsp:sp modelId="{F25E580D-713E-49EB-ABC3-B6D41B1F3E41}">
      <dsp:nvSpPr>
        <dsp:cNvPr id="0" name=""/>
        <dsp:cNvSpPr/>
      </dsp:nvSpPr>
      <dsp:spPr>
        <a:xfrm>
          <a:off x="6896897" y="0"/>
          <a:ext cx="1625603" cy="1046640"/>
        </a:xfrm>
        <a:prstGeom prst="roundRect">
          <a:avLst/>
        </a:prstGeom>
        <a:solidFill>
          <a:srgbClr val="FFFDEF"/>
        </a:solidFill>
        <a:ln w="12700" cap="flat" cmpd="sng" algn="ctr">
          <a:solidFill>
            <a:srgbClr val="009A8E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kern="1200" dirty="0" err="1">
              <a:effectLst/>
              <a:latin typeface="UTM Swiss Condensed" panose="02000500000000000000" pitchFamily="2" charset="0"/>
            </a:rPr>
            <a:t>Bước</a:t>
          </a:r>
          <a:r>
            <a:rPr lang="en-US" sz="1100" b="1" kern="1200" dirty="0">
              <a:effectLst/>
              <a:latin typeface="UTM Swiss Condensed" panose="02000500000000000000" pitchFamily="2" charset="0"/>
            </a:rPr>
            <a:t> 5</a:t>
          </a:r>
        </a:p>
        <a:p>
          <a:pPr marL="0" lvl="0" indent="0" algn="just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0" kern="1200" dirty="0" err="1">
              <a:effectLst/>
              <a:latin typeface="UTM Swiss Condensed" panose="02000500000000000000" pitchFamily="2" charset="0"/>
            </a:rPr>
            <a:t>Cài</a:t>
          </a:r>
          <a:r>
            <a:rPr lang="en-US" sz="1100" b="0" kern="1200" dirty="0">
              <a:effectLst/>
              <a:latin typeface="UTM Swiss Condensed" panose="02000500000000000000" pitchFamily="2" charset="0"/>
            </a:rPr>
            <a:t> </a:t>
          </a:r>
          <a:r>
            <a:rPr lang="en-US" sz="1100" b="0" kern="1200" dirty="0" err="1">
              <a:effectLst/>
              <a:latin typeface="UTM Swiss Condensed" panose="02000500000000000000" pitchFamily="2" charset="0"/>
            </a:rPr>
            <a:t>đặt</a:t>
          </a:r>
          <a:r>
            <a:rPr lang="en-US" sz="1100" b="0" kern="1200" dirty="0">
              <a:effectLst/>
              <a:latin typeface="UTM Swiss Condensed" panose="02000500000000000000" pitchFamily="2" charset="0"/>
            </a:rPr>
            <a:t> </a:t>
          </a:r>
          <a:r>
            <a:rPr lang="en-US" sz="1100" b="0" kern="1200" dirty="0" err="1">
              <a:effectLst/>
              <a:latin typeface="UTM Swiss Condensed" panose="02000500000000000000" pitchFamily="2" charset="0"/>
            </a:rPr>
            <a:t>ứng</a:t>
          </a:r>
          <a:r>
            <a:rPr lang="en-US" sz="1100" b="0" kern="1200" dirty="0">
              <a:effectLst/>
              <a:latin typeface="UTM Swiss Condensed" panose="02000500000000000000" pitchFamily="2" charset="0"/>
            </a:rPr>
            <a:t> </a:t>
          </a:r>
          <a:r>
            <a:rPr lang="en-US" sz="1100" b="0" kern="1200" dirty="0" err="1">
              <a:effectLst/>
              <a:latin typeface="UTM Swiss Condensed" panose="02000500000000000000" pitchFamily="2" charset="0"/>
            </a:rPr>
            <a:t>dụng</a:t>
          </a:r>
          <a:r>
            <a:rPr lang="en-US" sz="1100" b="0" kern="1200" dirty="0">
              <a:effectLst/>
              <a:latin typeface="UTM Swiss Condensed" panose="02000500000000000000" pitchFamily="2" charset="0"/>
            </a:rPr>
            <a:t> </a:t>
          </a:r>
          <a:r>
            <a:rPr lang="en-US" sz="1100" b="0" kern="1200" dirty="0" err="1">
              <a:effectLst/>
              <a:latin typeface="UTM Swiss Condensed" panose="02000500000000000000" pitchFamily="2" charset="0"/>
            </a:rPr>
            <a:t>thành</a:t>
          </a:r>
          <a:r>
            <a:rPr lang="en-US" sz="1100" b="0" kern="1200" dirty="0">
              <a:effectLst/>
              <a:latin typeface="UTM Swiss Condensed" panose="02000500000000000000" pitchFamily="2" charset="0"/>
            </a:rPr>
            <a:t> </a:t>
          </a:r>
          <a:r>
            <a:rPr lang="en-US" sz="1100" b="0" kern="1200" dirty="0" err="1">
              <a:effectLst/>
              <a:latin typeface="UTM Swiss Condensed" panose="02000500000000000000" pitchFamily="2" charset="0"/>
            </a:rPr>
            <a:t>công</a:t>
          </a:r>
          <a:r>
            <a:rPr lang="en-US" sz="1100" b="0" kern="1200" dirty="0">
              <a:effectLst/>
              <a:latin typeface="UTM Swiss Condensed" panose="02000500000000000000" pitchFamily="2" charset="0"/>
            </a:rPr>
            <a:t>. </a:t>
          </a:r>
          <a:r>
            <a:rPr lang="en-US" sz="1100" b="0" kern="1200" dirty="0" err="1">
              <a:effectLst/>
              <a:latin typeface="UTM Swiss Condensed" panose="02000500000000000000" pitchFamily="2" charset="0"/>
            </a:rPr>
            <a:t>Bấm</a:t>
          </a:r>
          <a:r>
            <a:rPr lang="en-US" sz="1100" b="0" kern="1200" dirty="0">
              <a:effectLst/>
              <a:latin typeface="UTM Swiss Condensed" panose="02000500000000000000" pitchFamily="2" charset="0"/>
            </a:rPr>
            <a:t> </a:t>
          </a:r>
          <a:r>
            <a:rPr lang="en-US" sz="1200" b="1" kern="1200" dirty="0">
              <a:effectLst/>
              <a:latin typeface="UTM Swiss Condensed" panose="02000500000000000000" pitchFamily="2" charset="0"/>
            </a:rPr>
            <a:t>“MỞ” </a:t>
          </a:r>
          <a:r>
            <a:rPr lang="en-US" sz="1100" b="0" kern="1200" dirty="0" err="1">
              <a:effectLst/>
              <a:latin typeface="UTM Swiss Condensed" panose="02000500000000000000" pitchFamily="2" charset="0"/>
            </a:rPr>
            <a:t>để</a:t>
          </a:r>
          <a:r>
            <a:rPr lang="en-US" sz="1100" b="0" kern="1200" dirty="0">
              <a:effectLst/>
              <a:latin typeface="UTM Swiss Condensed" panose="02000500000000000000" pitchFamily="2" charset="0"/>
            </a:rPr>
            <a:t> </a:t>
          </a:r>
          <a:r>
            <a:rPr lang="en-US" sz="1100" b="0" kern="1200" dirty="0" err="1">
              <a:effectLst/>
              <a:latin typeface="UTM Swiss Condensed" panose="02000500000000000000" pitchFamily="2" charset="0"/>
            </a:rPr>
            <a:t>trải</a:t>
          </a:r>
          <a:r>
            <a:rPr lang="en-US" sz="1100" b="0" kern="1200" dirty="0">
              <a:effectLst/>
              <a:latin typeface="UTM Swiss Condensed" panose="02000500000000000000" pitchFamily="2" charset="0"/>
            </a:rPr>
            <a:t> </a:t>
          </a:r>
          <a:r>
            <a:rPr lang="en-US" sz="1100" b="0" kern="1200" dirty="0" err="1">
              <a:effectLst/>
              <a:latin typeface="UTM Swiss Condensed" panose="02000500000000000000" pitchFamily="2" charset="0"/>
            </a:rPr>
            <a:t>nghiệm</a:t>
          </a:r>
          <a:r>
            <a:rPr lang="en-US" sz="1100" b="0" kern="1200" dirty="0">
              <a:effectLst/>
              <a:latin typeface="UTM Swiss Condensed" panose="02000500000000000000" pitchFamily="2" charset="0"/>
            </a:rPr>
            <a:t>.</a:t>
          </a:r>
        </a:p>
      </dsp:txBody>
      <dsp:txXfrm>
        <a:off x="6947990" y="51093"/>
        <a:ext cx="1523417" cy="94445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18FDA4-90D6-495D-9904-3C9F017655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0842FAD-FBDC-4D8F-9ED3-74A188D3E1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9EE28A-E3FE-499E-8F4F-328C132173B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90A200D-8A51-4057-9B16-8E8EDE58AC9C}" type="datetimeFigureOut">
              <a:rPr lang="en-US" smtClean="0"/>
              <a:t>1/5/2022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F9A3A2-E637-4BEF-87E3-EDFF01F4F3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2D1C23-BC99-40F5-A122-FB278B7D22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8A420CD-4F4C-492D-8D76-5DB9AEB841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86735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403852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52E558-5255-4272-8693-9401A70896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04602B-AD09-4BC5-BF36-69094749D8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3C0369-C9A1-4A22-A15F-9BCEFA3A30E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90A200D-8A51-4057-9B16-8E8EDE58AC9C}" type="datetimeFigureOut">
              <a:rPr lang="en-US" smtClean="0"/>
              <a:t>1/5/2022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641540-4754-4AD8-A695-62AA0B0CE3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DC2FE1-29D4-4235-A7D8-C47D103897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8A420CD-4F4C-492D-8D76-5DB9AEB841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57900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75E3AA-00F0-49A0-9219-9AEC68F126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7D1526-34CD-4ECE-955A-DB98F33B3B8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94AAB94-365F-4BCD-9898-1CDE2B6A89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A5832F-3A69-4388-B346-F9E33023891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90A200D-8A51-4057-9B16-8E8EDE58AC9C}" type="datetimeFigureOut">
              <a:rPr lang="en-US" smtClean="0"/>
              <a:t>1/5/2022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59CD213-808F-48BB-93B6-DA333B0A3F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4A8C92-7E06-47B1-8E91-DBF66F37C7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8A420CD-4F4C-492D-8D76-5DB9AEB841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25738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CFFE0E-86E7-4F9D-8F13-AF6141653E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F0CCDD-F3F3-4E12-8C63-533E87A7DB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AA50BC-8CFB-4B08-B956-8BB0DC1199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702FFB5-5B3F-4B7F-96FF-DC267FD0222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C3DAE7D-E7F5-426F-84DE-D1440B4305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B5DFA9D-658F-407C-886C-C52C72361BB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90A200D-8A51-4057-9B16-8E8EDE58AC9C}" type="datetimeFigureOut">
              <a:rPr lang="en-US" smtClean="0"/>
              <a:t>1/5/2022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A2B44A6-D80F-45F0-8343-905D36DA27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7EFA9BD-6E30-4935-B606-5DA6A89741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8A420CD-4F4C-492D-8D76-5DB9AEB841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1396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588CEB-ECFC-4321-8B87-AA91A36A1F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82D84F7-B46B-4C19-90FF-69B82D1F32F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90A200D-8A51-4057-9B16-8E8EDE58AC9C}" type="datetimeFigureOut">
              <a:rPr lang="en-US" smtClean="0"/>
              <a:t>1/5/2022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A6A2642-E66D-43E7-9FB2-67977BB430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5FF7461-053A-40B1-99EF-E634F62411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8A420CD-4F4C-492D-8D76-5DB9AEB841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22689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1FE24FD-DFF2-4D21-A3A3-52E9A1CF4CC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90A200D-8A51-4057-9B16-8E8EDE58AC9C}" type="datetimeFigureOut">
              <a:rPr lang="en-US" smtClean="0"/>
              <a:t>1/5/2022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6D1A835-3423-4670-9519-929E62FC34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0674730-CEF3-499E-8124-5D0DD3EAE7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8A420CD-4F4C-492D-8D76-5DB9AEB841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58096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E001A3-A17B-4613-8786-ABBC0C948B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E7ED98-4885-467C-A693-B89A631F09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C9C275-7ACD-4F54-AEBB-3DC449A5D0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DB0FBE7-631E-4EB8-A574-E2CB2D05115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90A200D-8A51-4057-9B16-8E8EDE58AC9C}" type="datetimeFigureOut">
              <a:rPr lang="en-US" smtClean="0"/>
              <a:t>1/5/2022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A10C76-AA55-4E23-ADCE-269E69032C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88F105F-5FA1-49C5-BDD4-28F8A7A9F2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8A420CD-4F4C-492D-8D76-5DB9AEB841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22336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8B5849-3EF9-41F2-9A2F-473EFF3F55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8E01213-9F83-494F-B086-09D68349AA9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B068B5-83D2-4AF0-843C-B542BB81D0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02E50C6-0B85-4224-A544-0B096D84280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90A200D-8A51-4057-9B16-8E8EDE58AC9C}" type="datetimeFigureOut">
              <a:rPr lang="en-US" smtClean="0"/>
              <a:t>1/5/2022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D7B7D3E-DAEC-484B-B0D2-A2D453F252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59E90B4-E567-4452-AF38-F6974E2841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8A420CD-4F4C-492D-8D76-5DB9AEB841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15384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B9B9AB-5AEB-4721-AFDB-CC89DF10ED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E6005E0-68DE-460D-AAA7-D935FDEF20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BA5554-D9C0-42F3-862B-711DE68671C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90A200D-8A51-4057-9B16-8E8EDE58AC9C}" type="datetimeFigureOut">
              <a:rPr lang="en-US" smtClean="0"/>
              <a:t>1/5/2022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0D9246-4DA3-45D4-9E11-3BB174EFCF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AABCC0-9F10-41A7-B183-CAFE025B4C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8A420CD-4F4C-492D-8D76-5DB9AEB841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28909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726A466-5926-4956-B972-44FE7ADD302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7986A43-0BA0-4F88-A63F-9162158B93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167D98-71EE-48E1-B159-92E415BC377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90A200D-8A51-4057-9B16-8E8EDE58AC9C}" type="datetimeFigureOut">
              <a:rPr lang="en-US" smtClean="0"/>
              <a:t>1/5/2022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F44D4B-6E9A-4C45-8E6A-32CC81AF8F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6F19E9-FD15-435C-9756-6B51600D77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8A420CD-4F4C-492D-8D76-5DB9AEB841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3018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calendar&#10;&#10;Description automatically generated">
            <a:extLst>
              <a:ext uri="{FF2B5EF4-FFF2-40B4-BE49-F238E27FC236}">
                <a16:creationId xmlns:a16="http://schemas.microsoft.com/office/drawing/2014/main" id="{063F873E-E92A-43E0-9646-359AC1F0602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8"/>
          <a:stretch/>
        </p:blipFill>
        <p:spPr>
          <a:xfrm>
            <a:off x="0" y="0"/>
            <a:ext cx="12192000" cy="6872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8469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14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g"/><Relationship Id="rId3" Type="http://schemas.openxmlformats.org/officeDocument/2006/relationships/image" Target="../media/image18.jpg"/><Relationship Id="rId7" Type="http://schemas.openxmlformats.org/officeDocument/2006/relationships/image" Target="../media/image22.jp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g"/><Relationship Id="rId5" Type="http://schemas.openxmlformats.org/officeDocument/2006/relationships/image" Target="../media/image20.jpg"/><Relationship Id="rId10" Type="http://schemas.openxmlformats.org/officeDocument/2006/relationships/image" Target="../media/image25.jpg"/><Relationship Id="rId4" Type="http://schemas.openxmlformats.org/officeDocument/2006/relationships/image" Target="../media/image19.jpg"/><Relationship Id="rId9" Type="http://schemas.openxmlformats.org/officeDocument/2006/relationships/image" Target="../media/image24.jp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g"/><Relationship Id="rId3" Type="http://schemas.openxmlformats.org/officeDocument/2006/relationships/image" Target="../media/image26.jpg"/><Relationship Id="rId7" Type="http://schemas.openxmlformats.org/officeDocument/2006/relationships/image" Target="../media/image30.jp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g"/><Relationship Id="rId5" Type="http://schemas.openxmlformats.org/officeDocument/2006/relationships/image" Target="../media/image28.jpg"/><Relationship Id="rId4" Type="http://schemas.openxmlformats.org/officeDocument/2006/relationships/image" Target="../media/image27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g"/><Relationship Id="rId5" Type="http://schemas.openxmlformats.org/officeDocument/2006/relationships/image" Target="../media/image36.jpg"/><Relationship Id="rId4" Type="http://schemas.openxmlformats.org/officeDocument/2006/relationships/image" Target="../media/image35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>
            <a:extLst>
              <a:ext uri="{FF2B5EF4-FFF2-40B4-BE49-F238E27FC236}">
                <a16:creationId xmlns:a16="http://schemas.microsoft.com/office/drawing/2014/main" id="{E72DE8E1-F40A-4DA9-B441-0B2A516D0387}"/>
              </a:ext>
            </a:extLst>
          </p:cNvPr>
          <p:cNvGrpSpPr/>
          <p:nvPr/>
        </p:nvGrpSpPr>
        <p:grpSpPr>
          <a:xfrm>
            <a:off x="2920375" y="1533494"/>
            <a:ext cx="6435381" cy="4837637"/>
            <a:chOff x="2920375" y="1533494"/>
            <a:chExt cx="6435381" cy="4837637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A030AAF-C282-4C82-B003-30578D560CA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051" t="20314" r="56717" b="23919"/>
            <a:stretch/>
          </p:blipFill>
          <p:spPr>
            <a:xfrm>
              <a:off x="2920375" y="1533494"/>
              <a:ext cx="2429933" cy="4837637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77ED946D-7814-44BE-8180-499D1CE61D4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797" t="41193" r="11239" b="26599"/>
            <a:stretch/>
          </p:blipFill>
          <p:spPr>
            <a:xfrm>
              <a:off x="5564828" y="3141714"/>
              <a:ext cx="3790928" cy="3096549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00405EAC-53D7-415C-8D18-873FAE51525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9461" t="20879" r="27613" b="67249"/>
            <a:stretch/>
          </p:blipFill>
          <p:spPr>
            <a:xfrm>
              <a:off x="6838528" y="1868210"/>
              <a:ext cx="1243528" cy="1273504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EAF1B44E-3A59-4699-839E-28419A037E45}"/>
              </a:ext>
            </a:extLst>
          </p:cNvPr>
          <p:cNvGrpSpPr/>
          <p:nvPr/>
        </p:nvGrpSpPr>
        <p:grpSpPr>
          <a:xfrm>
            <a:off x="1188577" y="1077199"/>
            <a:ext cx="9814845" cy="553998"/>
            <a:chOff x="1476187" y="1439743"/>
            <a:chExt cx="9814845" cy="553998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7A75D78F-CB25-4FA4-8A55-362B15756296}"/>
                </a:ext>
              </a:extLst>
            </p:cNvPr>
            <p:cNvSpPr txBox="1"/>
            <p:nvPr/>
          </p:nvSpPr>
          <p:spPr>
            <a:xfrm>
              <a:off x="1833056" y="1439743"/>
              <a:ext cx="9457976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3000" dirty="0">
                  <a:solidFill>
                    <a:srgbClr val="009A8E"/>
                  </a:solidFill>
                  <a:latin typeface="UTM Impact" panose="02040603050506020204" pitchFamily="18" charset="0"/>
                </a:rPr>
                <a:t>HƯỚNG DẪN CÀI ĐẶT VÀ SỬ DỤNG ỨNG DỤNG “LÀM VIỆC TỐT”</a:t>
              </a:r>
            </a:p>
          </p:txBody>
        </p:sp>
        <p:sp>
          <p:nvSpPr>
            <p:cNvPr id="15" name="Isosceles Triangle 14">
              <a:extLst>
                <a:ext uri="{FF2B5EF4-FFF2-40B4-BE49-F238E27FC236}">
                  <a16:creationId xmlns:a16="http://schemas.microsoft.com/office/drawing/2014/main" id="{37B69D2B-D551-4B3C-A40D-7227472A9EC4}"/>
                </a:ext>
              </a:extLst>
            </p:cNvPr>
            <p:cNvSpPr/>
            <p:nvPr/>
          </p:nvSpPr>
          <p:spPr>
            <a:xfrm rot="5400000">
              <a:off x="1464406" y="1589991"/>
              <a:ext cx="239356" cy="215794"/>
            </a:xfrm>
            <a:prstGeom prst="triangle">
              <a:avLst>
                <a:gd name="adj" fmla="val 44606"/>
              </a:avLst>
            </a:prstGeom>
            <a:solidFill>
              <a:srgbClr val="ED1B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Isosceles Triangle 15">
              <a:extLst>
                <a:ext uri="{FF2B5EF4-FFF2-40B4-BE49-F238E27FC236}">
                  <a16:creationId xmlns:a16="http://schemas.microsoft.com/office/drawing/2014/main" id="{4669EBD8-747F-43E1-B765-CF25CC1F8251}"/>
                </a:ext>
              </a:extLst>
            </p:cNvPr>
            <p:cNvSpPr/>
            <p:nvPr/>
          </p:nvSpPr>
          <p:spPr>
            <a:xfrm rot="16200000">
              <a:off x="11063457" y="1587027"/>
              <a:ext cx="239356" cy="215794"/>
            </a:xfrm>
            <a:prstGeom prst="triangle">
              <a:avLst>
                <a:gd name="adj" fmla="val 44606"/>
              </a:avLst>
            </a:prstGeom>
            <a:solidFill>
              <a:srgbClr val="ED1B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700905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>
            <a:extLst>
              <a:ext uri="{FF2B5EF4-FFF2-40B4-BE49-F238E27FC236}">
                <a16:creationId xmlns:a16="http://schemas.microsoft.com/office/drawing/2014/main" id="{80C72CC2-8E3F-4CD3-9D47-06F5FEB39354}"/>
              </a:ext>
            </a:extLst>
          </p:cNvPr>
          <p:cNvGrpSpPr/>
          <p:nvPr/>
        </p:nvGrpSpPr>
        <p:grpSpPr>
          <a:xfrm>
            <a:off x="651982" y="2184542"/>
            <a:ext cx="4088592" cy="1097280"/>
            <a:chOff x="813803" y="1539648"/>
            <a:chExt cx="4088592" cy="1097280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E00575C4-1466-4F33-B043-B61783CC16B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13803" y="1539648"/>
              <a:ext cx="4088592" cy="1097280"/>
            </a:xfrm>
            <a:prstGeom prst="rect">
              <a:avLst/>
            </a:prstGeom>
          </p:spPr>
        </p:pic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6D4CF81D-EBAB-4879-B080-EA3ACBF44FE5}"/>
                </a:ext>
              </a:extLst>
            </p:cNvPr>
            <p:cNvSpPr txBox="1"/>
            <p:nvPr/>
          </p:nvSpPr>
          <p:spPr>
            <a:xfrm>
              <a:off x="2095506" y="1949788"/>
              <a:ext cx="280688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err="1">
                  <a:solidFill>
                    <a:srgbClr val="009A8E"/>
                  </a:solidFill>
                  <a:latin typeface="UTM Swiss Condensed" panose="02000500000000000000" pitchFamily="2" charset="0"/>
                </a:rPr>
                <a:t>Giới</a:t>
              </a:r>
              <a:r>
                <a:rPr lang="en-US" sz="1400" dirty="0">
                  <a:solidFill>
                    <a:srgbClr val="009A8E"/>
                  </a:solidFill>
                  <a:latin typeface="UTM Swiss Condensed" panose="02000500000000000000" pitchFamily="2" charset="0"/>
                </a:rPr>
                <a:t> </a:t>
              </a:r>
              <a:r>
                <a:rPr lang="en-US" sz="1400" dirty="0" err="1">
                  <a:solidFill>
                    <a:srgbClr val="009A8E"/>
                  </a:solidFill>
                  <a:latin typeface="UTM Swiss Condensed" panose="02000500000000000000" pitchFamily="2" charset="0"/>
                </a:rPr>
                <a:t>thiệu</a:t>
              </a:r>
              <a:r>
                <a:rPr lang="en-US" sz="1400" dirty="0">
                  <a:solidFill>
                    <a:srgbClr val="009A8E"/>
                  </a:solidFill>
                  <a:latin typeface="UTM Swiss Condensed" panose="02000500000000000000" pitchFamily="2" charset="0"/>
                </a:rPr>
                <a:t> App </a:t>
              </a:r>
              <a:r>
                <a:rPr lang="en-US" sz="1400" b="1" dirty="0">
                  <a:solidFill>
                    <a:srgbClr val="009A8E"/>
                  </a:solidFill>
                  <a:latin typeface="UTM Swiss Condensed" panose="02000500000000000000" pitchFamily="2" charset="0"/>
                </a:rPr>
                <a:t>“LÀM VIỆC TỐT”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7060DFDC-FA8A-4E7A-93C1-D45E51BF9C2E}"/>
              </a:ext>
            </a:extLst>
          </p:cNvPr>
          <p:cNvGrpSpPr/>
          <p:nvPr/>
        </p:nvGrpSpPr>
        <p:grpSpPr>
          <a:xfrm>
            <a:off x="1263691" y="3278149"/>
            <a:ext cx="4622492" cy="1220487"/>
            <a:chOff x="2269648" y="2690662"/>
            <a:chExt cx="4622492" cy="1220487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BD9BB1A4-8A45-4F5C-9396-E7CD0F03E71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269648" y="2690662"/>
              <a:ext cx="4547676" cy="1220487"/>
            </a:xfrm>
            <a:prstGeom prst="rect">
              <a:avLst/>
            </a:prstGeom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F74C5C6A-9205-4F3E-AA8F-C3C6BA5EC7C9}"/>
                </a:ext>
              </a:extLst>
            </p:cNvPr>
            <p:cNvSpPr txBox="1"/>
            <p:nvPr/>
          </p:nvSpPr>
          <p:spPr>
            <a:xfrm>
              <a:off x="3497007" y="3006679"/>
              <a:ext cx="3395133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rgbClr val="009A8E"/>
                  </a:solidFill>
                  <a:latin typeface="UTM Swiss Condensed" panose="02000500000000000000" pitchFamily="2" charset="0"/>
                </a:rPr>
                <a:t>H</a:t>
              </a:r>
              <a:r>
                <a:rPr lang="vi-VN" sz="1400" dirty="0">
                  <a:solidFill>
                    <a:srgbClr val="009A8E"/>
                  </a:solidFill>
                  <a:latin typeface="UTM Swiss Condensed" panose="02000500000000000000" pitchFamily="2" charset="0"/>
                </a:rPr>
                <a:t>ư</a:t>
              </a:r>
              <a:r>
                <a:rPr lang="en-US" sz="1400" dirty="0" err="1">
                  <a:solidFill>
                    <a:srgbClr val="009A8E"/>
                  </a:solidFill>
                  <a:latin typeface="UTM Swiss Condensed" panose="02000500000000000000" pitchFamily="2" charset="0"/>
                </a:rPr>
                <a:t>ớng</a:t>
              </a:r>
              <a:r>
                <a:rPr lang="en-US" sz="1400" dirty="0">
                  <a:solidFill>
                    <a:srgbClr val="009A8E"/>
                  </a:solidFill>
                  <a:latin typeface="UTM Swiss Condensed" panose="02000500000000000000" pitchFamily="2" charset="0"/>
                </a:rPr>
                <a:t> </a:t>
              </a:r>
              <a:r>
                <a:rPr lang="en-US" sz="1400" dirty="0" err="1">
                  <a:solidFill>
                    <a:srgbClr val="009A8E"/>
                  </a:solidFill>
                  <a:latin typeface="UTM Swiss Condensed" panose="02000500000000000000" pitchFamily="2" charset="0"/>
                </a:rPr>
                <a:t>dẫn</a:t>
              </a:r>
              <a:r>
                <a:rPr lang="en-US" sz="1400" dirty="0">
                  <a:solidFill>
                    <a:srgbClr val="009A8E"/>
                  </a:solidFill>
                  <a:latin typeface="UTM Swiss Condensed" panose="02000500000000000000" pitchFamily="2" charset="0"/>
                </a:rPr>
                <a:t> </a:t>
              </a:r>
              <a:r>
                <a:rPr lang="en-US" sz="1400" dirty="0" err="1">
                  <a:solidFill>
                    <a:srgbClr val="009A8E"/>
                  </a:solidFill>
                  <a:latin typeface="UTM Swiss Condensed" panose="02000500000000000000" pitchFamily="2" charset="0"/>
                </a:rPr>
                <a:t>cài</a:t>
              </a:r>
              <a:r>
                <a:rPr lang="en-US" sz="1400" dirty="0">
                  <a:solidFill>
                    <a:srgbClr val="009A8E"/>
                  </a:solidFill>
                  <a:latin typeface="UTM Swiss Condensed" panose="02000500000000000000" pitchFamily="2" charset="0"/>
                </a:rPr>
                <a:t> </a:t>
              </a:r>
              <a:r>
                <a:rPr lang="en-US" sz="1400" dirty="0" err="1">
                  <a:solidFill>
                    <a:srgbClr val="009A8E"/>
                  </a:solidFill>
                  <a:latin typeface="UTM Swiss Condensed" panose="02000500000000000000" pitchFamily="2" charset="0"/>
                </a:rPr>
                <a:t>đặt</a:t>
              </a:r>
              <a:r>
                <a:rPr lang="en-US" sz="1400" dirty="0">
                  <a:solidFill>
                    <a:srgbClr val="009A8E"/>
                  </a:solidFill>
                  <a:latin typeface="UTM Swiss Condensed" panose="02000500000000000000" pitchFamily="2" charset="0"/>
                </a:rPr>
                <a:t> </a:t>
              </a:r>
              <a:r>
                <a:rPr lang="en-US" sz="1400" dirty="0" err="1">
                  <a:solidFill>
                    <a:srgbClr val="009A8E"/>
                  </a:solidFill>
                  <a:latin typeface="UTM Swiss Condensed" panose="02000500000000000000" pitchFamily="2" charset="0"/>
                </a:rPr>
                <a:t>trên</a:t>
              </a:r>
              <a:r>
                <a:rPr lang="en-US" sz="1400" dirty="0">
                  <a:solidFill>
                    <a:srgbClr val="009A8E"/>
                  </a:solidFill>
                  <a:latin typeface="UTM Swiss Condensed" panose="02000500000000000000" pitchFamily="2" charset="0"/>
                </a:rPr>
                <a:t> </a:t>
              </a:r>
              <a:r>
                <a:rPr lang="en-US" sz="1400" dirty="0" err="1">
                  <a:solidFill>
                    <a:srgbClr val="009A8E"/>
                  </a:solidFill>
                  <a:latin typeface="UTM Swiss Condensed" panose="02000500000000000000" pitchFamily="2" charset="0"/>
                </a:rPr>
                <a:t>các</a:t>
              </a:r>
              <a:r>
                <a:rPr lang="en-US" sz="1400" dirty="0">
                  <a:solidFill>
                    <a:srgbClr val="009A8E"/>
                  </a:solidFill>
                  <a:latin typeface="UTM Swiss Condensed" panose="02000500000000000000" pitchFamily="2" charset="0"/>
                </a:rPr>
                <a:t> </a:t>
              </a:r>
              <a:r>
                <a:rPr lang="en-US" sz="1400" dirty="0" err="1">
                  <a:solidFill>
                    <a:srgbClr val="009A8E"/>
                  </a:solidFill>
                  <a:latin typeface="UTM Swiss Condensed" panose="02000500000000000000" pitchFamily="2" charset="0"/>
                </a:rPr>
                <a:t>hệ</a:t>
              </a:r>
              <a:r>
                <a:rPr lang="en-US" sz="1400" dirty="0">
                  <a:solidFill>
                    <a:srgbClr val="009A8E"/>
                  </a:solidFill>
                  <a:latin typeface="UTM Swiss Condensed" panose="02000500000000000000" pitchFamily="2" charset="0"/>
                </a:rPr>
                <a:t> </a:t>
              </a:r>
              <a:r>
                <a:rPr lang="en-US" sz="1400" dirty="0" err="1">
                  <a:solidFill>
                    <a:srgbClr val="009A8E"/>
                  </a:solidFill>
                  <a:latin typeface="UTM Swiss Condensed" panose="02000500000000000000" pitchFamily="2" charset="0"/>
                </a:rPr>
                <a:t>điều</a:t>
              </a:r>
              <a:r>
                <a:rPr lang="en-US" sz="1400" dirty="0">
                  <a:solidFill>
                    <a:srgbClr val="009A8E"/>
                  </a:solidFill>
                  <a:latin typeface="UTM Swiss Condensed" panose="02000500000000000000" pitchFamily="2" charset="0"/>
                </a:rPr>
                <a:t> </a:t>
              </a:r>
              <a:r>
                <a:rPr lang="en-US" sz="1400" dirty="0" err="1">
                  <a:solidFill>
                    <a:srgbClr val="009A8E"/>
                  </a:solidFill>
                  <a:latin typeface="UTM Swiss Condensed" panose="02000500000000000000" pitchFamily="2" charset="0"/>
                </a:rPr>
                <a:t>hành</a:t>
              </a:r>
              <a:endParaRPr lang="en-US" sz="1400" dirty="0">
                <a:solidFill>
                  <a:srgbClr val="009A8E"/>
                </a:solidFill>
                <a:latin typeface="UTM Swiss Condensed" panose="02000500000000000000" pitchFamily="2" charset="0"/>
              </a:endParaRPr>
            </a:p>
            <a:p>
              <a:pPr marL="228600" indent="-228600">
                <a:buAutoNum type="alphaUcPeriod"/>
              </a:pPr>
              <a:r>
                <a:rPr lang="en-US" sz="1200" b="1" dirty="0">
                  <a:solidFill>
                    <a:srgbClr val="009A8E"/>
                  </a:solidFill>
                  <a:latin typeface="UTM Swiss Condensed" panose="02000500000000000000" pitchFamily="2" charset="0"/>
                </a:rPr>
                <a:t>Android</a:t>
              </a:r>
            </a:p>
            <a:p>
              <a:pPr marL="228600" indent="-228600">
                <a:buAutoNum type="alphaUcPeriod"/>
              </a:pPr>
              <a:r>
                <a:rPr lang="en-US" sz="1200" b="1" dirty="0">
                  <a:solidFill>
                    <a:srgbClr val="009A8E"/>
                  </a:solidFill>
                  <a:latin typeface="UTM Swiss Condensed" panose="02000500000000000000" pitchFamily="2" charset="0"/>
                </a:rPr>
                <a:t>IOS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BA776646-564C-4CD2-97BE-0B156DA2296D}"/>
              </a:ext>
            </a:extLst>
          </p:cNvPr>
          <p:cNvGrpSpPr/>
          <p:nvPr/>
        </p:nvGrpSpPr>
        <p:grpSpPr>
          <a:xfrm>
            <a:off x="1914776" y="4479523"/>
            <a:ext cx="4547683" cy="1220489"/>
            <a:chOff x="3299555" y="3895413"/>
            <a:chExt cx="4547683" cy="1220489"/>
          </a:xfrm>
        </p:grpSpPr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4957F23A-D2ED-4871-85D0-79DEC7C3E21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299555" y="3895413"/>
              <a:ext cx="4547683" cy="1220489"/>
            </a:xfrm>
            <a:prstGeom prst="rect">
              <a:avLst/>
            </a:prstGeom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3D13BE3E-A40E-4E99-9D3A-F053E6B766F8}"/>
                </a:ext>
              </a:extLst>
            </p:cNvPr>
            <p:cNvSpPr txBox="1"/>
            <p:nvPr/>
          </p:nvSpPr>
          <p:spPr>
            <a:xfrm>
              <a:off x="4532021" y="4167103"/>
              <a:ext cx="3315217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rgbClr val="009A8E"/>
                  </a:solidFill>
                  <a:latin typeface="UTM Swiss Condensed" panose="02000500000000000000" pitchFamily="2" charset="0"/>
                </a:rPr>
                <a:t>H</a:t>
              </a:r>
              <a:r>
                <a:rPr lang="vi-VN" sz="1400" dirty="0">
                  <a:solidFill>
                    <a:srgbClr val="009A8E"/>
                  </a:solidFill>
                  <a:latin typeface="UTM Swiss Condensed" panose="02000500000000000000" pitchFamily="2" charset="0"/>
                </a:rPr>
                <a:t>ư</a:t>
              </a:r>
              <a:r>
                <a:rPr lang="en-US" sz="1400" dirty="0" err="1">
                  <a:solidFill>
                    <a:srgbClr val="009A8E"/>
                  </a:solidFill>
                  <a:latin typeface="UTM Swiss Condensed" panose="02000500000000000000" pitchFamily="2" charset="0"/>
                </a:rPr>
                <a:t>ớng</a:t>
              </a:r>
              <a:r>
                <a:rPr lang="en-US" sz="1400" dirty="0">
                  <a:solidFill>
                    <a:srgbClr val="009A8E"/>
                  </a:solidFill>
                  <a:latin typeface="UTM Swiss Condensed" panose="02000500000000000000" pitchFamily="2" charset="0"/>
                </a:rPr>
                <a:t> </a:t>
              </a:r>
              <a:r>
                <a:rPr lang="en-US" sz="1400" dirty="0" err="1">
                  <a:solidFill>
                    <a:srgbClr val="009A8E"/>
                  </a:solidFill>
                  <a:latin typeface="UTM Swiss Condensed" panose="02000500000000000000" pitchFamily="2" charset="0"/>
                </a:rPr>
                <a:t>dẫn</a:t>
              </a:r>
              <a:r>
                <a:rPr lang="en-US" sz="1400" dirty="0">
                  <a:solidFill>
                    <a:srgbClr val="009A8E"/>
                  </a:solidFill>
                  <a:latin typeface="UTM Swiss Condensed" panose="02000500000000000000" pitchFamily="2" charset="0"/>
                </a:rPr>
                <a:t> </a:t>
              </a:r>
              <a:r>
                <a:rPr lang="en-US" sz="1400" dirty="0" err="1">
                  <a:solidFill>
                    <a:srgbClr val="009A8E"/>
                  </a:solidFill>
                  <a:latin typeface="UTM Swiss Condensed" panose="02000500000000000000" pitchFamily="2" charset="0"/>
                </a:rPr>
                <a:t>đăng</a:t>
              </a:r>
              <a:r>
                <a:rPr lang="en-US" sz="1400" dirty="0">
                  <a:solidFill>
                    <a:srgbClr val="009A8E"/>
                  </a:solidFill>
                  <a:latin typeface="UTM Swiss Condensed" panose="02000500000000000000" pitchFamily="2" charset="0"/>
                </a:rPr>
                <a:t> </a:t>
              </a:r>
              <a:r>
                <a:rPr lang="en-US" sz="1400" dirty="0" err="1">
                  <a:solidFill>
                    <a:srgbClr val="009A8E"/>
                  </a:solidFill>
                  <a:latin typeface="UTM Swiss Condensed" panose="02000500000000000000" pitchFamily="2" charset="0"/>
                </a:rPr>
                <a:t>ký</a:t>
              </a:r>
              <a:r>
                <a:rPr lang="en-US" sz="1400" dirty="0">
                  <a:solidFill>
                    <a:srgbClr val="009A8E"/>
                  </a:solidFill>
                  <a:latin typeface="UTM Swiss Condensed" panose="02000500000000000000" pitchFamily="2" charset="0"/>
                </a:rPr>
                <a:t> </a:t>
              </a:r>
              <a:r>
                <a:rPr lang="en-US" sz="1400" dirty="0" err="1">
                  <a:solidFill>
                    <a:srgbClr val="009A8E"/>
                  </a:solidFill>
                  <a:latin typeface="UTM Swiss Condensed" panose="02000500000000000000" pitchFamily="2" charset="0"/>
                </a:rPr>
                <a:t>và</a:t>
              </a:r>
              <a:r>
                <a:rPr lang="en-US" sz="1400" dirty="0">
                  <a:solidFill>
                    <a:srgbClr val="009A8E"/>
                  </a:solidFill>
                  <a:latin typeface="UTM Swiss Condensed" panose="02000500000000000000" pitchFamily="2" charset="0"/>
                </a:rPr>
                <a:t> </a:t>
              </a:r>
              <a:r>
                <a:rPr lang="en-US" sz="1400" dirty="0" err="1">
                  <a:solidFill>
                    <a:srgbClr val="009A8E"/>
                  </a:solidFill>
                  <a:latin typeface="UTM Swiss Condensed" panose="02000500000000000000" pitchFamily="2" charset="0"/>
                </a:rPr>
                <a:t>đăng</a:t>
              </a:r>
              <a:r>
                <a:rPr lang="en-US" sz="1400" dirty="0">
                  <a:solidFill>
                    <a:srgbClr val="009A8E"/>
                  </a:solidFill>
                  <a:latin typeface="UTM Swiss Condensed" panose="02000500000000000000" pitchFamily="2" charset="0"/>
                </a:rPr>
                <a:t> </a:t>
              </a:r>
              <a:r>
                <a:rPr lang="en-US" sz="1400" dirty="0" err="1">
                  <a:solidFill>
                    <a:srgbClr val="009A8E"/>
                  </a:solidFill>
                  <a:latin typeface="UTM Swiss Condensed" panose="02000500000000000000" pitchFamily="2" charset="0"/>
                </a:rPr>
                <a:t>nhập</a:t>
              </a:r>
              <a:r>
                <a:rPr lang="en-US" sz="1400" dirty="0">
                  <a:solidFill>
                    <a:srgbClr val="009A8E"/>
                  </a:solidFill>
                  <a:latin typeface="UTM Swiss Condensed" panose="02000500000000000000" pitchFamily="2" charset="0"/>
                </a:rPr>
                <a:t> </a:t>
              </a:r>
              <a:r>
                <a:rPr lang="en-US" sz="1400" dirty="0" err="1">
                  <a:solidFill>
                    <a:srgbClr val="009A8E"/>
                  </a:solidFill>
                  <a:latin typeface="UTM Swiss Condensed" panose="02000500000000000000" pitchFamily="2" charset="0"/>
                </a:rPr>
                <a:t>tài</a:t>
              </a:r>
              <a:r>
                <a:rPr lang="en-US" sz="1400" dirty="0">
                  <a:solidFill>
                    <a:srgbClr val="009A8E"/>
                  </a:solidFill>
                  <a:latin typeface="UTM Swiss Condensed" panose="02000500000000000000" pitchFamily="2" charset="0"/>
                </a:rPr>
                <a:t> </a:t>
              </a:r>
              <a:r>
                <a:rPr lang="en-US" sz="1400" dirty="0" err="1">
                  <a:solidFill>
                    <a:srgbClr val="009A8E"/>
                  </a:solidFill>
                  <a:latin typeface="UTM Swiss Condensed" panose="02000500000000000000" pitchFamily="2" charset="0"/>
                </a:rPr>
                <a:t>khoản</a:t>
              </a:r>
              <a:endParaRPr lang="en-US" sz="1400" dirty="0">
                <a:solidFill>
                  <a:srgbClr val="009A8E"/>
                </a:solidFill>
                <a:latin typeface="UTM Swiss Condensed" panose="02000500000000000000" pitchFamily="2" charset="0"/>
              </a:endParaRPr>
            </a:p>
            <a:p>
              <a:pPr marL="228600" indent="-228600">
                <a:buAutoNum type="alphaUcPeriod"/>
              </a:pPr>
              <a:r>
                <a:rPr lang="en-US" sz="1200" b="1" dirty="0" err="1">
                  <a:solidFill>
                    <a:srgbClr val="009A8E"/>
                  </a:solidFill>
                  <a:latin typeface="UTM Swiss Condensed" panose="02000500000000000000" pitchFamily="2" charset="0"/>
                </a:rPr>
                <a:t>Đăng</a:t>
              </a:r>
              <a:r>
                <a:rPr lang="en-US" sz="1200" b="1" dirty="0">
                  <a:solidFill>
                    <a:srgbClr val="009A8E"/>
                  </a:solidFill>
                  <a:latin typeface="UTM Swiss Condensed" panose="02000500000000000000" pitchFamily="2" charset="0"/>
                </a:rPr>
                <a:t> </a:t>
              </a:r>
              <a:r>
                <a:rPr lang="en-US" sz="1200" b="1" dirty="0" err="1">
                  <a:solidFill>
                    <a:srgbClr val="009A8E"/>
                  </a:solidFill>
                  <a:latin typeface="UTM Swiss Condensed" panose="02000500000000000000" pitchFamily="2" charset="0"/>
                </a:rPr>
                <a:t>ký</a:t>
              </a:r>
              <a:r>
                <a:rPr lang="en-US" sz="1200" b="1" dirty="0">
                  <a:solidFill>
                    <a:srgbClr val="009A8E"/>
                  </a:solidFill>
                  <a:latin typeface="UTM Swiss Condensed" panose="02000500000000000000" pitchFamily="2" charset="0"/>
                </a:rPr>
                <a:t> </a:t>
              </a:r>
              <a:r>
                <a:rPr lang="en-US" sz="1200" b="1" dirty="0" err="1">
                  <a:solidFill>
                    <a:srgbClr val="009A8E"/>
                  </a:solidFill>
                  <a:latin typeface="UTM Swiss Condensed" panose="02000500000000000000" pitchFamily="2" charset="0"/>
                </a:rPr>
                <a:t>số</a:t>
              </a:r>
              <a:r>
                <a:rPr lang="en-US" sz="1200" b="1" dirty="0">
                  <a:solidFill>
                    <a:srgbClr val="009A8E"/>
                  </a:solidFill>
                  <a:latin typeface="UTM Swiss Condensed" panose="02000500000000000000" pitchFamily="2" charset="0"/>
                </a:rPr>
                <a:t> </a:t>
              </a:r>
              <a:r>
                <a:rPr lang="en-US" sz="1200" b="1" dirty="0" err="1">
                  <a:solidFill>
                    <a:srgbClr val="009A8E"/>
                  </a:solidFill>
                  <a:latin typeface="UTM Swiss Condensed" panose="02000500000000000000" pitchFamily="2" charset="0"/>
                </a:rPr>
                <a:t>điện</a:t>
              </a:r>
              <a:r>
                <a:rPr lang="en-US" sz="1200" b="1" dirty="0">
                  <a:solidFill>
                    <a:srgbClr val="009A8E"/>
                  </a:solidFill>
                  <a:latin typeface="UTM Swiss Condensed" panose="02000500000000000000" pitchFamily="2" charset="0"/>
                </a:rPr>
                <a:t> </a:t>
              </a:r>
              <a:r>
                <a:rPr lang="en-US" sz="1200" b="1" dirty="0" err="1">
                  <a:solidFill>
                    <a:srgbClr val="009A8E"/>
                  </a:solidFill>
                  <a:latin typeface="UTM Swiss Condensed" panose="02000500000000000000" pitchFamily="2" charset="0"/>
                </a:rPr>
                <a:t>thoại</a:t>
              </a:r>
              <a:r>
                <a:rPr lang="en-US" sz="1200" b="1" dirty="0">
                  <a:solidFill>
                    <a:srgbClr val="009A8E"/>
                  </a:solidFill>
                  <a:latin typeface="UTM Swiss Condensed" panose="02000500000000000000" pitchFamily="2" charset="0"/>
                </a:rPr>
                <a:t> </a:t>
              </a:r>
              <a:r>
                <a:rPr lang="en-US" sz="1200" b="1" dirty="0" err="1">
                  <a:solidFill>
                    <a:srgbClr val="009A8E"/>
                  </a:solidFill>
                  <a:latin typeface="UTM Swiss Condensed" panose="02000500000000000000" pitchFamily="2" charset="0"/>
                </a:rPr>
                <a:t>phụ</a:t>
              </a:r>
              <a:r>
                <a:rPr lang="en-US" sz="1200" b="1" dirty="0">
                  <a:solidFill>
                    <a:srgbClr val="009A8E"/>
                  </a:solidFill>
                  <a:latin typeface="UTM Swiss Condensed" panose="02000500000000000000" pitchFamily="2" charset="0"/>
                </a:rPr>
                <a:t> </a:t>
              </a:r>
              <a:r>
                <a:rPr lang="en-US" sz="1200" b="1" dirty="0" err="1">
                  <a:solidFill>
                    <a:srgbClr val="009A8E"/>
                  </a:solidFill>
                  <a:latin typeface="UTM Swiss Condensed" panose="02000500000000000000" pitchFamily="2" charset="0"/>
                </a:rPr>
                <a:t>huynh</a:t>
              </a:r>
              <a:endParaRPr lang="en-US" sz="1200" b="1" dirty="0">
                <a:solidFill>
                  <a:srgbClr val="009A8E"/>
                </a:solidFill>
                <a:latin typeface="UTM Swiss Condensed" panose="02000500000000000000" pitchFamily="2" charset="0"/>
              </a:endParaRPr>
            </a:p>
            <a:p>
              <a:pPr marL="228600" indent="-228600">
                <a:buAutoNum type="alphaUcPeriod"/>
              </a:pPr>
              <a:r>
                <a:rPr lang="en-US" sz="1200" b="1" dirty="0" err="1">
                  <a:solidFill>
                    <a:srgbClr val="009A8E"/>
                  </a:solidFill>
                  <a:latin typeface="UTM Swiss Condensed" panose="02000500000000000000" pitchFamily="2" charset="0"/>
                </a:rPr>
                <a:t>Tạo</a:t>
              </a:r>
              <a:r>
                <a:rPr lang="en-US" sz="1200" b="1" dirty="0">
                  <a:solidFill>
                    <a:srgbClr val="009A8E"/>
                  </a:solidFill>
                  <a:latin typeface="UTM Swiss Condensed" panose="02000500000000000000" pitchFamily="2" charset="0"/>
                </a:rPr>
                <a:t> </a:t>
              </a:r>
              <a:r>
                <a:rPr lang="en-US" sz="1200" b="1" dirty="0" err="1">
                  <a:solidFill>
                    <a:srgbClr val="009A8E"/>
                  </a:solidFill>
                  <a:latin typeface="UTM Swiss Condensed" panose="02000500000000000000" pitchFamily="2" charset="0"/>
                </a:rPr>
                <a:t>thông</a:t>
              </a:r>
              <a:r>
                <a:rPr lang="en-US" sz="1200" b="1" dirty="0">
                  <a:solidFill>
                    <a:srgbClr val="009A8E"/>
                  </a:solidFill>
                  <a:latin typeface="UTM Swiss Condensed" panose="02000500000000000000" pitchFamily="2" charset="0"/>
                </a:rPr>
                <a:t> tin </a:t>
              </a:r>
              <a:r>
                <a:rPr lang="en-US" sz="1200" b="1" dirty="0" err="1">
                  <a:solidFill>
                    <a:srgbClr val="009A8E"/>
                  </a:solidFill>
                  <a:latin typeface="UTM Swiss Condensed" panose="02000500000000000000" pitchFamily="2" charset="0"/>
                </a:rPr>
                <a:t>tài</a:t>
              </a:r>
              <a:r>
                <a:rPr lang="en-US" sz="1200" b="1" dirty="0">
                  <a:solidFill>
                    <a:srgbClr val="009A8E"/>
                  </a:solidFill>
                  <a:latin typeface="UTM Swiss Condensed" panose="02000500000000000000" pitchFamily="2" charset="0"/>
                </a:rPr>
                <a:t> </a:t>
              </a:r>
              <a:r>
                <a:rPr lang="en-US" sz="1200" b="1" dirty="0" err="1">
                  <a:solidFill>
                    <a:srgbClr val="009A8E"/>
                  </a:solidFill>
                  <a:latin typeface="UTM Swiss Condensed" panose="02000500000000000000" pitchFamily="2" charset="0"/>
                </a:rPr>
                <a:t>khoản</a:t>
              </a:r>
              <a:r>
                <a:rPr lang="en-US" sz="1200" b="1" dirty="0">
                  <a:solidFill>
                    <a:srgbClr val="009A8E"/>
                  </a:solidFill>
                  <a:latin typeface="UTM Swiss Condensed" panose="02000500000000000000" pitchFamily="2" charset="0"/>
                </a:rPr>
                <a:t> </a:t>
              </a:r>
              <a:r>
                <a:rPr lang="en-US" sz="1200" b="1" dirty="0" err="1">
                  <a:solidFill>
                    <a:srgbClr val="009A8E"/>
                  </a:solidFill>
                  <a:latin typeface="UTM Swiss Condensed" panose="02000500000000000000" pitchFamily="2" charset="0"/>
                </a:rPr>
                <a:t>cho</a:t>
              </a:r>
              <a:r>
                <a:rPr lang="en-US" sz="1200" b="1" dirty="0">
                  <a:solidFill>
                    <a:srgbClr val="009A8E"/>
                  </a:solidFill>
                  <a:latin typeface="UTM Swiss Condensed" panose="02000500000000000000" pitchFamily="2" charset="0"/>
                </a:rPr>
                <a:t> </a:t>
              </a:r>
              <a:r>
                <a:rPr lang="en-US" sz="1200" b="1" dirty="0" err="1">
                  <a:solidFill>
                    <a:srgbClr val="009A8E"/>
                  </a:solidFill>
                  <a:latin typeface="UTM Swiss Condensed" panose="02000500000000000000" pitchFamily="2" charset="0"/>
                </a:rPr>
                <a:t>bé</a:t>
              </a:r>
              <a:endParaRPr lang="en-US" sz="1200" b="1" dirty="0">
                <a:solidFill>
                  <a:srgbClr val="009A8E"/>
                </a:solidFill>
                <a:latin typeface="UTM Swiss Condensed" panose="02000500000000000000" pitchFamily="2" charset="0"/>
              </a:endParaRP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7A48C9F4-E8B3-495B-AE19-A23ED947973F}"/>
              </a:ext>
            </a:extLst>
          </p:cNvPr>
          <p:cNvGrpSpPr/>
          <p:nvPr/>
        </p:nvGrpSpPr>
        <p:grpSpPr>
          <a:xfrm>
            <a:off x="5352283" y="2150669"/>
            <a:ext cx="4178624" cy="1125073"/>
            <a:chOff x="3026757" y="4390222"/>
            <a:chExt cx="4178624" cy="1125073"/>
          </a:xfrm>
        </p:grpSpPr>
        <p:pic>
          <p:nvPicPr>
            <p:cNvPr id="38" name="Picture 37">
              <a:extLst>
                <a:ext uri="{FF2B5EF4-FFF2-40B4-BE49-F238E27FC236}">
                  <a16:creationId xmlns:a16="http://schemas.microsoft.com/office/drawing/2014/main" id="{E67FE8A1-D594-4B93-920C-ABD87E0EE26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026757" y="4390222"/>
              <a:ext cx="4088593" cy="1125073"/>
            </a:xfrm>
            <a:prstGeom prst="rect">
              <a:avLst/>
            </a:prstGeom>
          </p:spPr>
        </p:pic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7CF6149A-D2B3-4908-A799-3DE3D66A48F2}"/>
                </a:ext>
              </a:extLst>
            </p:cNvPr>
            <p:cNvSpPr txBox="1"/>
            <p:nvPr/>
          </p:nvSpPr>
          <p:spPr>
            <a:xfrm>
              <a:off x="4140207" y="4736159"/>
              <a:ext cx="306517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rgbClr val="009A8E"/>
                  </a:solidFill>
                  <a:latin typeface="UTM Swiss Condensed" panose="02000500000000000000" pitchFamily="2" charset="0"/>
                </a:rPr>
                <a:t>H</a:t>
              </a:r>
              <a:r>
                <a:rPr lang="vi-VN" sz="1400" dirty="0">
                  <a:solidFill>
                    <a:srgbClr val="009A8E"/>
                  </a:solidFill>
                  <a:latin typeface="UTM Swiss Condensed" panose="02000500000000000000" pitchFamily="2" charset="0"/>
                </a:rPr>
                <a:t>ư</a:t>
              </a:r>
              <a:r>
                <a:rPr lang="en-US" sz="1400" dirty="0" err="1">
                  <a:solidFill>
                    <a:srgbClr val="009A8E"/>
                  </a:solidFill>
                  <a:latin typeface="UTM Swiss Condensed" panose="02000500000000000000" pitchFamily="2" charset="0"/>
                </a:rPr>
                <a:t>ớng</a:t>
              </a:r>
              <a:r>
                <a:rPr lang="en-US" sz="1400" dirty="0">
                  <a:solidFill>
                    <a:srgbClr val="009A8E"/>
                  </a:solidFill>
                  <a:latin typeface="UTM Swiss Condensed" panose="02000500000000000000" pitchFamily="2" charset="0"/>
                </a:rPr>
                <a:t> </a:t>
              </a:r>
              <a:r>
                <a:rPr lang="en-US" sz="1400" dirty="0" err="1">
                  <a:solidFill>
                    <a:srgbClr val="009A8E"/>
                  </a:solidFill>
                  <a:latin typeface="UTM Swiss Condensed" panose="02000500000000000000" pitchFamily="2" charset="0"/>
                </a:rPr>
                <a:t>dẫn</a:t>
              </a:r>
              <a:r>
                <a:rPr lang="en-US" sz="1400" dirty="0">
                  <a:solidFill>
                    <a:srgbClr val="009A8E"/>
                  </a:solidFill>
                  <a:latin typeface="UTM Swiss Condensed" panose="02000500000000000000" pitchFamily="2" charset="0"/>
                </a:rPr>
                <a:t> </a:t>
              </a:r>
              <a:r>
                <a:rPr lang="en-US" sz="1400" dirty="0" err="1">
                  <a:solidFill>
                    <a:srgbClr val="009A8E"/>
                  </a:solidFill>
                  <a:latin typeface="UTM Swiss Condensed" panose="02000500000000000000" pitchFamily="2" charset="0"/>
                </a:rPr>
                <a:t>sử</a:t>
              </a:r>
              <a:r>
                <a:rPr lang="en-US" sz="1400" dirty="0">
                  <a:solidFill>
                    <a:srgbClr val="009A8E"/>
                  </a:solidFill>
                  <a:latin typeface="UTM Swiss Condensed" panose="02000500000000000000" pitchFamily="2" charset="0"/>
                </a:rPr>
                <a:t> dung – </a:t>
              </a:r>
              <a:r>
                <a:rPr lang="en-US" sz="1400" dirty="0" err="1">
                  <a:solidFill>
                    <a:srgbClr val="009A8E"/>
                  </a:solidFill>
                  <a:latin typeface="UTM Swiss Condensed" panose="02000500000000000000" pitchFamily="2" charset="0"/>
                </a:rPr>
                <a:t>Thực</a:t>
              </a:r>
              <a:r>
                <a:rPr lang="en-US" sz="1400" dirty="0">
                  <a:solidFill>
                    <a:srgbClr val="009A8E"/>
                  </a:solidFill>
                  <a:latin typeface="UTM Swiss Condensed" panose="02000500000000000000" pitchFamily="2" charset="0"/>
                </a:rPr>
                <a:t> </a:t>
              </a:r>
              <a:r>
                <a:rPr lang="en-US" sz="1400" dirty="0" err="1">
                  <a:solidFill>
                    <a:srgbClr val="009A8E"/>
                  </a:solidFill>
                  <a:latin typeface="UTM Swiss Condensed" panose="02000500000000000000" pitchFamily="2" charset="0"/>
                </a:rPr>
                <a:t>hiện</a:t>
              </a:r>
              <a:r>
                <a:rPr lang="en-US" sz="1400" dirty="0">
                  <a:solidFill>
                    <a:srgbClr val="009A8E"/>
                  </a:solidFill>
                  <a:latin typeface="UTM Swiss Condensed" panose="02000500000000000000" pitchFamily="2" charset="0"/>
                </a:rPr>
                <a:t> </a:t>
              </a:r>
              <a:r>
                <a:rPr lang="en-US" sz="1400" dirty="0" err="1">
                  <a:solidFill>
                    <a:srgbClr val="009A8E"/>
                  </a:solidFill>
                  <a:latin typeface="UTM Swiss Condensed" panose="02000500000000000000" pitchFamily="2" charset="0"/>
                </a:rPr>
                <a:t>việc</a:t>
              </a:r>
              <a:r>
                <a:rPr lang="en-US" sz="1400" dirty="0">
                  <a:solidFill>
                    <a:srgbClr val="009A8E"/>
                  </a:solidFill>
                  <a:latin typeface="UTM Swiss Condensed" panose="02000500000000000000" pitchFamily="2" charset="0"/>
                </a:rPr>
                <a:t> </a:t>
              </a:r>
              <a:r>
                <a:rPr lang="en-US" sz="1400" dirty="0" err="1">
                  <a:solidFill>
                    <a:srgbClr val="009A8E"/>
                  </a:solidFill>
                  <a:latin typeface="UTM Swiss Condensed" panose="02000500000000000000" pitchFamily="2" charset="0"/>
                </a:rPr>
                <a:t>tốt</a:t>
              </a:r>
              <a:endParaRPr lang="en-US" sz="1400" dirty="0">
                <a:solidFill>
                  <a:srgbClr val="009A8E"/>
                </a:solidFill>
                <a:latin typeface="UTM Swiss Condensed" panose="02000500000000000000" pitchFamily="2" charset="0"/>
              </a:endParaRPr>
            </a:p>
            <a:p>
              <a:r>
                <a:rPr lang="en-US" sz="1400" b="1" i="1" dirty="0" err="1">
                  <a:solidFill>
                    <a:srgbClr val="009A8E"/>
                  </a:solidFill>
                  <a:latin typeface="UTM Swiss Condensed" panose="02000500000000000000" pitchFamily="2" charset="0"/>
                </a:rPr>
                <a:t>Phần</a:t>
              </a:r>
              <a:r>
                <a:rPr lang="en-US" sz="1400" b="1" i="1" dirty="0">
                  <a:solidFill>
                    <a:srgbClr val="009A8E"/>
                  </a:solidFill>
                  <a:latin typeface="UTM Swiss Condensed" panose="02000500000000000000" pitchFamily="2" charset="0"/>
                </a:rPr>
                <a:t> </a:t>
              </a:r>
              <a:r>
                <a:rPr lang="en-US" sz="1400" b="1" i="1" dirty="0" err="1">
                  <a:solidFill>
                    <a:srgbClr val="009A8E"/>
                  </a:solidFill>
                  <a:latin typeface="UTM Swiss Condensed" panose="02000500000000000000" pitchFamily="2" charset="0"/>
                </a:rPr>
                <a:t>dành</a:t>
              </a:r>
              <a:r>
                <a:rPr lang="en-US" sz="1400" b="1" i="1" dirty="0">
                  <a:solidFill>
                    <a:srgbClr val="009A8E"/>
                  </a:solidFill>
                  <a:latin typeface="UTM Swiss Condensed" panose="02000500000000000000" pitchFamily="2" charset="0"/>
                </a:rPr>
                <a:t> </a:t>
              </a:r>
              <a:r>
                <a:rPr lang="en-US" sz="1400" b="1" i="1" dirty="0" err="1">
                  <a:solidFill>
                    <a:srgbClr val="009A8E"/>
                  </a:solidFill>
                  <a:latin typeface="UTM Swiss Condensed" panose="02000500000000000000" pitchFamily="2" charset="0"/>
                </a:rPr>
                <a:t>cho</a:t>
              </a:r>
              <a:r>
                <a:rPr lang="en-US" sz="1400" b="1" i="1" dirty="0">
                  <a:solidFill>
                    <a:srgbClr val="009A8E"/>
                  </a:solidFill>
                  <a:latin typeface="UTM Swiss Condensed" panose="02000500000000000000" pitchFamily="2" charset="0"/>
                </a:rPr>
                <a:t> </a:t>
              </a:r>
              <a:r>
                <a:rPr lang="en-US" sz="1400" b="1" i="1" dirty="0" err="1">
                  <a:solidFill>
                    <a:srgbClr val="009A8E"/>
                  </a:solidFill>
                  <a:latin typeface="UTM Swiss Condensed" panose="02000500000000000000" pitchFamily="2" charset="0"/>
                </a:rPr>
                <a:t>học</a:t>
              </a:r>
              <a:r>
                <a:rPr lang="en-US" sz="1400" b="1" i="1" dirty="0">
                  <a:solidFill>
                    <a:srgbClr val="009A8E"/>
                  </a:solidFill>
                  <a:latin typeface="UTM Swiss Condensed" panose="02000500000000000000" pitchFamily="2" charset="0"/>
                </a:rPr>
                <a:t> </a:t>
              </a:r>
              <a:r>
                <a:rPr lang="en-US" sz="1400" b="1" i="1" dirty="0" err="1">
                  <a:solidFill>
                    <a:srgbClr val="009A8E"/>
                  </a:solidFill>
                  <a:latin typeface="UTM Swiss Condensed" panose="02000500000000000000" pitchFamily="2" charset="0"/>
                </a:rPr>
                <a:t>sinh</a:t>
              </a:r>
              <a:endParaRPr lang="en-US" sz="1400" b="1" i="1" dirty="0">
                <a:solidFill>
                  <a:srgbClr val="009A8E"/>
                </a:solidFill>
                <a:latin typeface="UTM Swiss Condensed" panose="02000500000000000000" pitchFamily="2" charset="0"/>
              </a:endParaRPr>
            </a:p>
          </p:txBody>
        </p:sp>
      </p:grpSp>
      <p:pic>
        <p:nvPicPr>
          <p:cNvPr id="45" name="Picture 44">
            <a:extLst>
              <a:ext uri="{FF2B5EF4-FFF2-40B4-BE49-F238E27FC236}">
                <a16:creationId xmlns:a16="http://schemas.microsoft.com/office/drawing/2014/main" id="{3E6E3A60-7FAC-4BB3-BFCF-8F7B47B2EAB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16970" y="3236222"/>
            <a:ext cx="4496146" cy="1237221"/>
          </a:xfrm>
          <a:prstGeom prst="rect">
            <a:avLst/>
          </a:prstGeom>
        </p:spPr>
      </p:pic>
      <p:grpSp>
        <p:nvGrpSpPr>
          <p:cNvPr id="57" name="Group 56">
            <a:extLst>
              <a:ext uri="{FF2B5EF4-FFF2-40B4-BE49-F238E27FC236}">
                <a16:creationId xmlns:a16="http://schemas.microsoft.com/office/drawing/2014/main" id="{A8B5E6DC-6419-4E2E-8436-030292C22223}"/>
              </a:ext>
            </a:extLst>
          </p:cNvPr>
          <p:cNvGrpSpPr/>
          <p:nvPr/>
        </p:nvGrpSpPr>
        <p:grpSpPr>
          <a:xfrm>
            <a:off x="7041432" y="4479524"/>
            <a:ext cx="4547679" cy="1220488"/>
            <a:chOff x="7041432" y="4479524"/>
            <a:chExt cx="4547679" cy="1220488"/>
          </a:xfrm>
        </p:grpSpPr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9966BBC0-9252-46D2-B3D1-560C7D92B558}"/>
                </a:ext>
              </a:extLst>
            </p:cNvPr>
            <p:cNvGrpSpPr/>
            <p:nvPr/>
          </p:nvGrpSpPr>
          <p:grpSpPr>
            <a:xfrm>
              <a:off x="7041432" y="4479524"/>
              <a:ext cx="4547679" cy="1220488"/>
              <a:chOff x="813803" y="1539648"/>
              <a:chExt cx="4088592" cy="1097280"/>
            </a:xfrm>
          </p:grpSpPr>
          <p:pic>
            <p:nvPicPr>
              <p:cNvPr id="49" name="Picture 48">
                <a:extLst>
                  <a:ext uri="{FF2B5EF4-FFF2-40B4-BE49-F238E27FC236}">
                    <a16:creationId xmlns:a16="http://schemas.microsoft.com/office/drawing/2014/main" id="{9A1CC015-5F53-4516-9093-E55478B2D7A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duotone>
                  <a:schemeClr val="accent6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p:blipFill>
            <p:spPr>
              <a:xfrm>
                <a:off x="813803" y="1539648"/>
                <a:ext cx="4088592" cy="1097280"/>
              </a:xfrm>
              <a:prstGeom prst="rect">
                <a:avLst/>
              </a:prstGeom>
            </p:spPr>
          </p:pic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C052421B-3074-4251-992D-C55A4F12F946}"/>
                  </a:ext>
                </a:extLst>
              </p:cNvPr>
              <p:cNvSpPr txBox="1"/>
              <p:nvPr/>
            </p:nvSpPr>
            <p:spPr>
              <a:xfrm>
                <a:off x="2095506" y="1949788"/>
                <a:ext cx="280688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 err="1">
                    <a:solidFill>
                      <a:srgbClr val="009A8E"/>
                    </a:solidFill>
                    <a:latin typeface="UTM Swiss Condensed" panose="02000500000000000000" pitchFamily="2" charset="0"/>
                  </a:rPr>
                  <a:t>Giới</a:t>
                </a:r>
                <a:r>
                  <a:rPr lang="en-US" sz="1400" dirty="0">
                    <a:solidFill>
                      <a:srgbClr val="009A8E"/>
                    </a:solidFill>
                    <a:latin typeface="UTM Swiss Condensed" panose="02000500000000000000" pitchFamily="2" charset="0"/>
                  </a:rPr>
                  <a:t> </a:t>
                </a:r>
                <a:r>
                  <a:rPr lang="en-US" sz="1400" dirty="0" err="1">
                    <a:solidFill>
                      <a:srgbClr val="009A8E"/>
                    </a:solidFill>
                    <a:latin typeface="UTM Swiss Condensed" panose="02000500000000000000" pitchFamily="2" charset="0"/>
                  </a:rPr>
                  <a:t>thiệu</a:t>
                </a:r>
                <a:r>
                  <a:rPr lang="en-US" sz="1400" dirty="0">
                    <a:solidFill>
                      <a:srgbClr val="009A8E"/>
                    </a:solidFill>
                    <a:latin typeface="UTM Swiss Condensed" panose="02000500000000000000" pitchFamily="2" charset="0"/>
                  </a:rPr>
                  <a:t> </a:t>
                </a:r>
                <a:r>
                  <a:rPr lang="en-US" sz="1400" dirty="0" err="1">
                    <a:solidFill>
                      <a:srgbClr val="009A8E"/>
                    </a:solidFill>
                    <a:latin typeface="UTM Swiss Condensed" panose="02000500000000000000" pitchFamily="2" charset="0"/>
                  </a:rPr>
                  <a:t>Giai</a:t>
                </a:r>
                <a:r>
                  <a:rPr lang="en-US" sz="1400" dirty="0">
                    <a:solidFill>
                      <a:srgbClr val="009A8E"/>
                    </a:solidFill>
                    <a:latin typeface="UTM Swiss Condensed" panose="02000500000000000000" pitchFamily="2" charset="0"/>
                  </a:rPr>
                  <a:t> </a:t>
                </a:r>
                <a:r>
                  <a:rPr lang="en-US" sz="1400" dirty="0" err="1">
                    <a:solidFill>
                      <a:srgbClr val="009A8E"/>
                    </a:solidFill>
                    <a:latin typeface="UTM Swiss Condensed" panose="02000500000000000000" pitchFamily="2" charset="0"/>
                  </a:rPr>
                  <a:t>đoạn</a:t>
                </a:r>
                <a:r>
                  <a:rPr lang="en-US" sz="1400" dirty="0">
                    <a:solidFill>
                      <a:srgbClr val="009A8E"/>
                    </a:solidFill>
                    <a:latin typeface="UTM Swiss Condensed" panose="02000500000000000000" pitchFamily="2" charset="0"/>
                  </a:rPr>
                  <a:t> </a:t>
                </a:r>
                <a:r>
                  <a:rPr lang="en-US" sz="1400" dirty="0" err="1">
                    <a:solidFill>
                      <a:srgbClr val="009A8E"/>
                    </a:solidFill>
                    <a:latin typeface="UTM Swiss Condensed" panose="02000500000000000000" pitchFamily="2" charset="0"/>
                  </a:rPr>
                  <a:t>tiếp</a:t>
                </a:r>
                <a:r>
                  <a:rPr lang="en-US" sz="1400" dirty="0">
                    <a:solidFill>
                      <a:srgbClr val="009A8E"/>
                    </a:solidFill>
                    <a:latin typeface="UTM Swiss Condensed" panose="02000500000000000000" pitchFamily="2" charset="0"/>
                  </a:rPr>
                  <a:t> </a:t>
                </a:r>
                <a:r>
                  <a:rPr lang="en-US" sz="1400" dirty="0" err="1">
                    <a:solidFill>
                      <a:srgbClr val="009A8E"/>
                    </a:solidFill>
                    <a:latin typeface="UTM Swiss Condensed" panose="02000500000000000000" pitchFamily="2" charset="0"/>
                  </a:rPr>
                  <a:t>theo</a:t>
                </a:r>
                <a:r>
                  <a:rPr lang="en-US" sz="1400" dirty="0">
                    <a:solidFill>
                      <a:srgbClr val="009A8E"/>
                    </a:solidFill>
                    <a:latin typeface="UTM Swiss Condensed" panose="02000500000000000000" pitchFamily="2" charset="0"/>
                  </a:rPr>
                  <a:t> </a:t>
                </a:r>
                <a:r>
                  <a:rPr lang="en-US" sz="1400" dirty="0" err="1">
                    <a:solidFill>
                      <a:srgbClr val="009A8E"/>
                    </a:solidFill>
                    <a:latin typeface="UTM Swiss Condensed" panose="02000500000000000000" pitchFamily="2" charset="0"/>
                  </a:rPr>
                  <a:t>của</a:t>
                </a:r>
                <a:r>
                  <a:rPr lang="en-US" sz="1400" dirty="0">
                    <a:solidFill>
                      <a:srgbClr val="009A8E"/>
                    </a:solidFill>
                    <a:latin typeface="UTM Swiss Condensed" panose="02000500000000000000" pitchFamily="2" charset="0"/>
                  </a:rPr>
                  <a:t> App</a:t>
                </a:r>
                <a:endParaRPr lang="en-US" sz="1400" b="1" dirty="0">
                  <a:solidFill>
                    <a:srgbClr val="009A8E"/>
                  </a:solidFill>
                  <a:latin typeface="UTM Swiss Condensed" panose="02000500000000000000" pitchFamily="2" charset="0"/>
                </a:endParaRPr>
              </a:p>
            </p:txBody>
          </p:sp>
        </p:grp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A40959C7-3F2F-400E-98F6-50CF883F5373}"/>
                </a:ext>
              </a:extLst>
            </p:cNvPr>
            <p:cNvSpPr txBox="1"/>
            <p:nvPr/>
          </p:nvSpPr>
          <p:spPr>
            <a:xfrm>
              <a:off x="7394195" y="4819380"/>
              <a:ext cx="601459" cy="52322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2800" b="1" i="1" dirty="0">
                  <a:solidFill>
                    <a:srgbClr val="AEC89C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06</a:t>
              </a:r>
            </a:p>
          </p:txBody>
        </p:sp>
      </p:grpSp>
      <p:sp>
        <p:nvSpPr>
          <p:cNvPr id="53" name="TextBox 52">
            <a:extLst>
              <a:ext uri="{FF2B5EF4-FFF2-40B4-BE49-F238E27FC236}">
                <a16:creationId xmlns:a16="http://schemas.microsoft.com/office/drawing/2014/main" id="{7412620E-96B6-4706-A7F9-212122B0B4FA}"/>
              </a:ext>
            </a:extLst>
          </p:cNvPr>
          <p:cNvSpPr txBox="1"/>
          <p:nvPr/>
        </p:nvSpPr>
        <p:spPr>
          <a:xfrm>
            <a:off x="7578507" y="3582159"/>
            <a:ext cx="30651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9A8E"/>
                </a:solidFill>
                <a:latin typeface="UTM Swiss Condensed" panose="02000500000000000000" pitchFamily="2" charset="0"/>
              </a:rPr>
              <a:t>H</a:t>
            </a:r>
            <a:r>
              <a:rPr lang="vi-VN" sz="1400" dirty="0">
                <a:solidFill>
                  <a:srgbClr val="009A8E"/>
                </a:solidFill>
                <a:latin typeface="UTM Swiss Condensed" panose="02000500000000000000" pitchFamily="2" charset="0"/>
              </a:rPr>
              <a:t>ư</a:t>
            </a:r>
            <a:r>
              <a:rPr lang="en-US" sz="1400" dirty="0" err="1">
                <a:solidFill>
                  <a:srgbClr val="009A8E"/>
                </a:solidFill>
                <a:latin typeface="UTM Swiss Condensed" panose="02000500000000000000" pitchFamily="2" charset="0"/>
              </a:rPr>
              <a:t>ớng</a:t>
            </a:r>
            <a:r>
              <a:rPr lang="en-US" sz="1400" dirty="0">
                <a:solidFill>
                  <a:srgbClr val="009A8E"/>
                </a:solidFill>
                <a:latin typeface="UTM Swiss Condensed" panose="02000500000000000000" pitchFamily="2" charset="0"/>
              </a:rPr>
              <a:t> </a:t>
            </a:r>
            <a:r>
              <a:rPr lang="en-US" sz="1400" dirty="0" err="1">
                <a:solidFill>
                  <a:srgbClr val="009A8E"/>
                </a:solidFill>
                <a:latin typeface="UTM Swiss Condensed" panose="02000500000000000000" pitchFamily="2" charset="0"/>
              </a:rPr>
              <a:t>dẫn</a:t>
            </a:r>
            <a:r>
              <a:rPr lang="en-US" sz="1400" dirty="0">
                <a:solidFill>
                  <a:srgbClr val="009A8E"/>
                </a:solidFill>
                <a:latin typeface="UTM Swiss Condensed" panose="02000500000000000000" pitchFamily="2" charset="0"/>
              </a:rPr>
              <a:t> </a:t>
            </a:r>
            <a:r>
              <a:rPr lang="en-US" sz="1400" dirty="0" err="1">
                <a:solidFill>
                  <a:srgbClr val="009A8E"/>
                </a:solidFill>
                <a:latin typeface="UTM Swiss Condensed" panose="02000500000000000000" pitchFamily="2" charset="0"/>
              </a:rPr>
              <a:t>sử</a:t>
            </a:r>
            <a:r>
              <a:rPr lang="en-US" sz="1400" dirty="0">
                <a:solidFill>
                  <a:srgbClr val="009A8E"/>
                </a:solidFill>
                <a:latin typeface="UTM Swiss Condensed" panose="02000500000000000000" pitchFamily="2" charset="0"/>
              </a:rPr>
              <a:t> dung – </a:t>
            </a:r>
            <a:r>
              <a:rPr lang="en-US" sz="1400" dirty="0" err="1">
                <a:solidFill>
                  <a:srgbClr val="009A8E"/>
                </a:solidFill>
                <a:latin typeface="UTM Swiss Condensed" panose="02000500000000000000" pitchFamily="2" charset="0"/>
              </a:rPr>
              <a:t>Xác</a:t>
            </a:r>
            <a:r>
              <a:rPr lang="en-US" sz="1400" dirty="0">
                <a:solidFill>
                  <a:srgbClr val="009A8E"/>
                </a:solidFill>
                <a:latin typeface="UTM Swiss Condensed" panose="02000500000000000000" pitchFamily="2" charset="0"/>
              </a:rPr>
              <a:t> </a:t>
            </a:r>
            <a:r>
              <a:rPr lang="en-US" sz="1400" dirty="0" err="1">
                <a:solidFill>
                  <a:srgbClr val="009A8E"/>
                </a:solidFill>
                <a:latin typeface="UTM Swiss Condensed" panose="02000500000000000000" pitchFamily="2" charset="0"/>
              </a:rPr>
              <a:t>nhận</a:t>
            </a:r>
            <a:r>
              <a:rPr lang="en-US" sz="1400" dirty="0">
                <a:solidFill>
                  <a:srgbClr val="009A8E"/>
                </a:solidFill>
                <a:latin typeface="UTM Swiss Condensed" panose="02000500000000000000" pitchFamily="2" charset="0"/>
              </a:rPr>
              <a:t> </a:t>
            </a:r>
            <a:r>
              <a:rPr lang="en-US" sz="1400" dirty="0" err="1">
                <a:solidFill>
                  <a:srgbClr val="009A8E"/>
                </a:solidFill>
                <a:latin typeface="UTM Swiss Condensed" panose="02000500000000000000" pitchFamily="2" charset="0"/>
              </a:rPr>
              <a:t>việc</a:t>
            </a:r>
            <a:r>
              <a:rPr lang="en-US" sz="1400" dirty="0">
                <a:solidFill>
                  <a:srgbClr val="009A8E"/>
                </a:solidFill>
                <a:latin typeface="UTM Swiss Condensed" panose="02000500000000000000" pitchFamily="2" charset="0"/>
              </a:rPr>
              <a:t> </a:t>
            </a:r>
            <a:r>
              <a:rPr lang="en-US" sz="1400" dirty="0" err="1">
                <a:solidFill>
                  <a:srgbClr val="009A8E"/>
                </a:solidFill>
                <a:latin typeface="UTM Swiss Condensed" panose="02000500000000000000" pitchFamily="2" charset="0"/>
              </a:rPr>
              <a:t>tốt</a:t>
            </a:r>
            <a:endParaRPr lang="en-US" sz="1400" dirty="0">
              <a:solidFill>
                <a:srgbClr val="009A8E"/>
              </a:solidFill>
              <a:latin typeface="UTM Swiss Condensed" panose="02000500000000000000" pitchFamily="2" charset="0"/>
            </a:endParaRPr>
          </a:p>
          <a:p>
            <a:r>
              <a:rPr lang="en-US" sz="1400" b="1" i="1" dirty="0" err="1">
                <a:solidFill>
                  <a:srgbClr val="009A8E"/>
                </a:solidFill>
                <a:latin typeface="UTM Swiss Condensed" panose="02000500000000000000" pitchFamily="2" charset="0"/>
              </a:rPr>
              <a:t>Phần</a:t>
            </a:r>
            <a:r>
              <a:rPr lang="en-US" sz="1400" b="1" i="1" dirty="0">
                <a:solidFill>
                  <a:srgbClr val="009A8E"/>
                </a:solidFill>
                <a:latin typeface="UTM Swiss Condensed" panose="02000500000000000000" pitchFamily="2" charset="0"/>
              </a:rPr>
              <a:t> </a:t>
            </a:r>
            <a:r>
              <a:rPr lang="en-US" sz="1400" b="1" i="1" dirty="0" err="1">
                <a:solidFill>
                  <a:srgbClr val="009A8E"/>
                </a:solidFill>
                <a:latin typeface="UTM Swiss Condensed" panose="02000500000000000000" pitchFamily="2" charset="0"/>
              </a:rPr>
              <a:t>dành</a:t>
            </a:r>
            <a:r>
              <a:rPr lang="en-US" sz="1400" b="1" i="1" dirty="0">
                <a:solidFill>
                  <a:srgbClr val="009A8E"/>
                </a:solidFill>
                <a:latin typeface="UTM Swiss Condensed" panose="02000500000000000000" pitchFamily="2" charset="0"/>
              </a:rPr>
              <a:t> </a:t>
            </a:r>
            <a:r>
              <a:rPr lang="en-US" sz="1400" b="1" i="1" dirty="0" err="1">
                <a:solidFill>
                  <a:srgbClr val="009A8E"/>
                </a:solidFill>
                <a:latin typeface="UTM Swiss Condensed" panose="02000500000000000000" pitchFamily="2" charset="0"/>
              </a:rPr>
              <a:t>cho</a:t>
            </a:r>
            <a:r>
              <a:rPr lang="en-US" sz="1400" b="1" i="1" dirty="0">
                <a:solidFill>
                  <a:srgbClr val="009A8E"/>
                </a:solidFill>
                <a:latin typeface="UTM Swiss Condensed" panose="02000500000000000000" pitchFamily="2" charset="0"/>
              </a:rPr>
              <a:t> </a:t>
            </a:r>
            <a:r>
              <a:rPr lang="en-US" sz="1400" b="1" i="1" dirty="0" err="1">
                <a:solidFill>
                  <a:srgbClr val="009A8E"/>
                </a:solidFill>
                <a:latin typeface="UTM Swiss Condensed" panose="02000500000000000000" pitchFamily="2" charset="0"/>
              </a:rPr>
              <a:t>phụ</a:t>
            </a:r>
            <a:r>
              <a:rPr lang="en-US" sz="1400" b="1" i="1" dirty="0">
                <a:solidFill>
                  <a:srgbClr val="009A8E"/>
                </a:solidFill>
                <a:latin typeface="UTM Swiss Condensed" panose="02000500000000000000" pitchFamily="2" charset="0"/>
              </a:rPr>
              <a:t> </a:t>
            </a:r>
            <a:r>
              <a:rPr lang="en-US" sz="1400" b="1" i="1" dirty="0" err="1">
                <a:solidFill>
                  <a:srgbClr val="009A8E"/>
                </a:solidFill>
                <a:latin typeface="UTM Swiss Condensed" panose="02000500000000000000" pitchFamily="2" charset="0"/>
              </a:rPr>
              <a:t>huynh</a:t>
            </a:r>
            <a:endParaRPr lang="en-US" sz="1400" b="1" i="1" dirty="0">
              <a:solidFill>
                <a:srgbClr val="009A8E"/>
              </a:solidFill>
              <a:latin typeface="UTM Swiss Condensed" panose="02000500000000000000" pitchFamily="2" charset="0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4D796620-E2DD-442F-A40B-3B3E7392B793}"/>
              </a:ext>
            </a:extLst>
          </p:cNvPr>
          <p:cNvSpPr txBox="1"/>
          <p:nvPr/>
        </p:nvSpPr>
        <p:spPr>
          <a:xfrm>
            <a:off x="5275102" y="1157988"/>
            <a:ext cx="164179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009A8E"/>
                </a:solidFill>
                <a:latin typeface="UTM Impact" panose="02040603050506020204" pitchFamily="18" charset="0"/>
              </a:rPr>
              <a:t>MỤC LỤC</a:t>
            </a:r>
          </a:p>
        </p:txBody>
      </p: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70F3B801-CEE6-4622-B2F7-4C598E606B0C}"/>
              </a:ext>
            </a:extLst>
          </p:cNvPr>
          <p:cNvCxnSpPr/>
          <p:nvPr/>
        </p:nvCxnSpPr>
        <p:spPr>
          <a:xfrm>
            <a:off x="4279584" y="1780470"/>
            <a:ext cx="3582371" cy="0"/>
          </a:xfrm>
          <a:prstGeom prst="line">
            <a:avLst/>
          </a:prstGeom>
          <a:ln w="19050">
            <a:solidFill>
              <a:srgbClr val="009A8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588664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E0997CE8-F790-439A-8A06-408EB8390A16}"/>
              </a:ext>
            </a:extLst>
          </p:cNvPr>
          <p:cNvSpPr txBox="1"/>
          <p:nvPr/>
        </p:nvSpPr>
        <p:spPr>
          <a:xfrm>
            <a:off x="449814" y="980214"/>
            <a:ext cx="641579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>
                <a:solidFill>
                  <a:srgbClr val="009A8E"/>
                </a:solidFill>
                <a:latin typeface="UTM Impact" panose="02040603050506020204" pitchFamily="18" charset="0"/>
              </a:rPr>
              <a:t>I. GIỚI THIỆU APP “LÀM VIỆC TỐT”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7985758-B043-405B-B94F-56E0BCC908D1}"/>
              </a:ext>
            </a:extLst>
          </p:cNvPr>
          <p:cNvSpPr txBox="1"/>
          <p:nvPr/>
        </p:nvSpPr>
        <p:spPr>
          <a:xfrm>
            <a:off x="1666348" y="1528850"/>
            <a:ext cx="853631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Seagull" panose="02040603050506020204" pitchFamily="18" charset="0"/>
              </a:rPr>
              <a:t>HIỆN THỰC TRẺ EM BỊ LỆ THUỘC VÀO THIẾT BỊ ĐIỆN TỬ VÀ INTERNET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10B26C55-2C37-445B-8681-EB86C0505D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6348" y="2082848"/>
            <a:ext cx="3711243" cy="343908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7D4775B2-A544-4155-A2FC-135060798E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3669" y="2082848"/>
            <a:ext cx="4860786" cy="343908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5824548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33CDA480-51A6-430D-9511-9D602A9BB8C7}"/>
              </a:ext>
            </a:extLst>
          </p:cNvPr>
          <p:cNvSpPr/>
          <p:nvPr/>
        </p:nvSpPr>
        <p:spPr>
          <a:xfrm>
            <a:off x="6589912" y="2082848"/>
            <a:ext cx="4565449" cy="3008497"/>
          </a:xfrm>
          <a:prstGeom prst="roundRect">
            <a:avLst/>
          </a:prstGeom>
          <a:solidFill>
            <a:srgbClr val="FFFDEF"/>
          </a:solidFill>
          <a:ln>
            <a:solidFill>
              <a:srgbClr val="009A8E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E64CD84-C7E6-4D78-8123-9FB923B192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350" y="2082848"/>
            <a:ext cx="5696562" cy="30084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B36F46F-11B9-4B2A-94B7-B0625F803345}"/>
              </a:ext>
            </a:extLst>
          </p:cNvPr>
          <p:cNvSpPr txBox="1"/>
          <p:nvPr/>
        </p:nvSpPr>
        <p:spPr>
          <a:xfrm>
            <a:off x="6664751" y="2189829"/>
            <a:ext cx="4392890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 err="1">
                <a:latin typeface="UTM Swiss Condensed" panose="02000500000000000000" pitchFamily="2" charset="0"/>
                <a:cs typeface="Times New Roman" panose="02020603050405020304" pitchFamily="18" charset="0"/>
              </a:rPr>
              <a:t>Tại</a:t>
            </a:r>
            <a:r>
              <a:rPr lang="en-US" dirty="0">
                <a:latin typeface="UTM Swiss Condensed" panose="02000500000000000000" pitchFamily="2" charset="0"/>
                <a:cs typeface="Times New Roman" panose="02020603050405020304" pitchFamily="18" charset="0"/>
              </a:rPr>
              <a:t> Việt Nam: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en-US" dirty="0" err="1">
                <a:latin typeface="UTM Swiss Condensed" panose="02000500000000000000" pitchFamily="2" charset="0"/>
                <a:cs typeface="Times New Roman" panose="02020603050405020304" pitchFamily="18" charset="0"/>
              </a:rPr>
              <a:t>Hơn</a:t>
            </a:r>
            <a:r>
              <a:rPr lang="en-US" dirty="0">
                <a:latin typeface="UTM Swiss Condensed" panose="02000500000000000000" pitchFamily="2" charset="0"/>
                <a:cs typeface="Times New Roman" panose="02020603050405020304" pitchFamily="18" charset="0"/>
              </a:rPr>
              <a:t> 70% </a:t>
            </a:r>
            <a:r>
              <a:rPr lang="en-US" dirty="0" err="1">
                <a:latin typeface="UTM Swiss Condensed" panose="02000500000000000000" pitchFamily="2" charset="0"/>
                <a:cs typeface="Times New Roman" panose="02020603050405020304" pitchFamily="18" charset="0"/>
              </a:rPr>
              <a:t>trẻ</a:t>
            </a:r>
            <a:r>
              <a:rPr lang="en-US" dirty="0">
                <a:latin typeface="UTM Swiss Condensed" panose="02000500000000000000" pitchFamily="2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UTM Swiss Condensed" panose="02000500000000000000" pitchFamily="2" charset="0"/>
                <a:cs typeface="Times New Roman" panose="02020603050405020304" pitchFamily="18" charset="0"/>
              </a:rPr>
              <a:t>em</a:t>
            </a:r>
            <a:r>
              <a:rPr lang="en-US" dirty="0">
                <a:latin typeface="UTM Swiss Condensed" panose="02000500000000000000" pitchFamily="2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UTM Swiss Condensed" panose="02000500000000000000" pitchFamily="2" charset="0"/>
                <a:cs typeface="Times New Roman" panose="02020603050405020304" pitchFamily="18" charset="0"/>
              </a:rPr>
              <a:t>sử</a:t>
            </a:r>
            <a:r>
              <a:rPr lang="en-US" dirty="0">
                <a:latin typeface="UTM Swiss Condensed" panose="02000500000000000000" pitchFamily="2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UTM Swiss Condensed" panose="02000500000000000000" pitchFamily="2" charset="0"/>
                <a:cs typeface="Times New Roman" panose="02020603050405020304" pitchFamily="18" charset="0"/>
              </a:rPr>
              <a:t>dụng</a:t>
            </a:r>
            <a:r>
              <a:rPr lang="en-US" dirty="0">
                <a:latin typeface="UTM Swiss Condensed" panose="02000500000000000000" pitchFamily="2" charset="0"/>
                <a:cs typeface="Times New Roman" panose="02020603050405020304" pitchFamily="18" charset="0"/>
              </a:rPr>
              <a:t> internet </a:t>
            </a:r>
            <a:r>
              <a:rPr lang="en-US" dirty="0" err="1">
                <a:latin typeface="UTM Swiss Condensed" panose="02000500000000000000" pitchFamily="2" charset="0"/>
                <a:cs typeface="Times New Roman" panose="02020603050405020304" pitchFamily="18" charset="0"/>
              </a:rPr>
              <a:t>hơn</a:t>
            </a:r>
            <a:r>
              <a:rPr lang="en-US" dirty="0">
                <a:latin typeface="UTM Swiss Condensed" panose="02000500000000000000" pitchFamily="2" charset="0"/>
                <a:cs typeface="Times New Roman" panose="02020603050405020304" pitchFamily="18" charset="0"/>
              </a:rPr>
              <a:t> 1 -3 </a:t>
            </a:r>
            <a:r>
              <a:rPr lang="en-US" dirty="0" err="1">
                <a:latin typeface="UTM Swiss Condensed" panose="02000500000000000000" pitchFamily="2" charset="0"/>
                <a:cs typeface="Times New Roman" panose="02020603050405020304" pitchFamily="18" charset="0"/>
              </a:rPr>
              <a:t>tiếng</a:t>
            </a:r>
            <a:r>
              <a:rPr lang="en-US" dirty="0">
                <a:latin typeface="UTM Swiss Condensed" panose="02000500000000000000" pitchFamily="2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UTM Swiss Condensed" panose="02000500000000000000" pitchFamily="2" charset="0"/>
                <a:cs typeface="Times New Roman" panose="02020603050405020304" pitchFamily="18" charset="0"/>
              </a:rPr>
              <a:t>mỗi</a:t>
            </a:r>
            <a:r>
              <a:rPr lang="en-US" dirty="0">
                <a:latin typeface="UTM Swiss Condensed" panose="02000500000000000000" pitchFamily="2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UTM Swiss Condensed" panose="02000500000000000000" pitchFamily="2" charset="0"/>
                <a:cs typeface="Times New Roman" panose="02020603050405020304" pitchFamily="18" charset="0"/>
              </a:rPr>
              <a:t>ngày</a:t>
            </a:r>
            <a:r>
              <a:rPr lang="en-US" dirty="0">
                <a:latin typeface="UTM Swiss Condensed" panose="02000500000000000000" pitchFamily="2" charset="0"/>
                <a:cs typeface="Times New Roman" panose="02020603050405020304" pitchFamily="18" charset="0"/>
              </a:rPr>
              <a:t>. 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en-US" dirty="0" err="1">
                <a:latin typeface="UTM Swiss Condensed" panose="02000500000000000000" pitchFamily="2" charset="0"/>
                <a:cs typeface="Times New Roman" panose="02020603050405020304" pitchFamily="18" charset="0"/>
              </a:rPr>
              <a:t>Chỉ</a:t>
            </a:r>
            <a:r>
              <a:rPr lang="en-US" dirty="0">
                <a:latin typeface="UTM Swiss Condensed" panose="02000500000000000000" pitchFamily="2" charset="0"/>
                <a:cs typeface="Times New Roman" panose="02020603050405020304" pitchFamily="18" charset="0"/>
              </a:rPr>
              <a:t> 30,4% </a:t>
            </a:r>
            <a:r>
              <a:rPr lang="en-US" dirty="0" err="1">
                <a:latin typeface="UTM Swiss Condensed" panose="02000500000000000000" pitchFamily="2" charset="0"/>
                <a:cs typeface="Times New Roman" panose="02020603050405020304" pitchFamily="18" charset="0"/>
              </a:rPr>
              <a:t>phụ</a:t>
            </a:r>
            <a:r>
              <a:rPr lang="en-US" dirty="0">
                <a:latin typeface="UTM Swiss Condensed" panose="02000500000000000000" pitchFamily="2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UTM Swiss Condensed" panose="02000500000000000000" pitchFamily="2" charset="0"/>
                <a:cs typeface="Times New Roman" panose="02020603050405020304" pitchFamily="18" charset="0"/>
              </a:rPr>
              <a:t>huynh</a:t>
            </a:r>
            <a:r>
              <a:rPr lang="en-US" dirty="0">
                <a:latin typeface="UTM Swiss Condensed" panose="02000500000000000000" pitchFamily="2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UTM Swiss Condensed" panose="02000500000000000000" pitchFamily="2" charset="0"/>
                <a:cs typeface="Times New Roman" panose="02020603050405020304" pitchFamily="18" charset="0"/>
              </a:rPr>
              <a:t>chủ</a:t>
            </a:r>
            <a:r>
              <a:rPr lang="en-US" dirty="0">
                <a:latin typeface="UTM Swiss Condensed" panose="02000500000000000000" pitchFamily="2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UTM Swiss Condensed" panose="02000500000000000000" pitchFamily="2" charset="0"/>
                <a:cs typeface="Times New Roman" panose="02020603050405020304" pitchFamily="18" charset="0"/>
              </a:rPr>
              <a:t>động</a:t>
            </a:r>
            <a:r>
              <a:rPr lang="en-US" dirty="0">
                <a:latin typeface="UTM Swiss Condensed" panose="02000500000000000000" pitchFamily="2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UTM Swiss Condensed" panose="02000500000000000000" pitchFamily="2" charset="0"/>
                <a:cs typeface="Times New Roman" panose="02020603050405020304" pitchFamily="18" charset="0"/>
              </a:rPr>
              <a:t>kiểm</a:t>
            </a:r>
            <a:r>
              <a:rPr lang="en-US" dirty="0">
                <a:latin typeface="UTM Swiss Condensed" panose="02000500000000000000" pitchFamily="2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UTM Swiss Condensed" panose="02000500000000000000" pitchFamily="2" charset="0"/>
                <a:cs typeface="Times New Roman" panose="02020603050405020304" pitchFamily="18" charset="0"/>
              </a:rPr>
              <a:t>soát</a:t>
            </a:r>
            <a:r>
              <a:rPr lang="en-US" dirty="0">
                <a:latin typeface="UTM Swiss Condensed" panose="02000500000000000000" pitchFamily="2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UTM Swiss Condensed" panose="02000500000000000000" pitchFamily="2" charset="0"/>
                <a:cs typeface="Times New Roman" panose="02020603050405020304" pitchFamily="18" charset="0"/>
              </a:rPr>
              <a:t>việc</a:t>
            </a:r>
            <a:r>
              <a:rPr lang="en-US" dirty="0">
                <a:latin typeface="UTM Swiss Condensed" panose="02000500000000000000" pitchFamily="2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UTM Swiss Condensed" panose="02000500000000000000" pitchFamily="2" charset="0"/>
                <a:cs typeface="Times New Roman" panose="02020603050405020304" pitchFamily="18" charset="0"/>
              </a:rPr>
              <a:t>sử</a:t>
            </a:r>
            <a:r>
              <a:rPr lang="en-US" dirty="0">
                <a:latin typeface="UTM Swiss Condensed" panose="02000500000000000000" pitchFamily="2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UTM Swiss Condensed" panose="02000500000000000000" pitchFamily="2" charset="0"/>
                <a:cs typeface="Times New Roman" panose="02020603050405020304" pitchFamily="18" charset="0"/>
              </a:rPr>
              <a:t>dụng</a:t>
            </a:r>
            <a:r>
              <a:rPr lang="en-US" dirty="0">
                <a:latin typeface="UTM Swiss Condensed" panose="02000500000000000000" pitchFamily="2" charset="0"/>
                <a:cs typeface="Times New Roman" panose="02020603050405020304" pitchFamily="18" charset="0"/>
              </a:rPr>
              <a:t> internet </a:t>
            </a:r>
            <a:r>
              <a:rPr lang="en-US" dirty="0" err="1">
                <a:latin typeface="UTM Swiss Condensed" panose="02000500000000000000" pitchFamily="2" charset="0"/>
                <a:cs typeface="Times New Roman" panose="02020603050405020304" pitchFamily="18" charset="0"/>
              </a:rPr>
              <a:t>của</a:t>
            </a:r>
            <a:r>
              <a:rPr lang="en-US" dirty="0">
                <a:latin typeface="UTM Swiss Condensed" panose="02000500000000000000" pitchFamily="2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UTM Swiss Condensed" panose="02000500000000000000" pitchFamily="2" charset="0"/>
                <a:cs typeface="Times New Roman" panose="02020603050405020304" pitchFamily="18" charset="0"/>
              </a:rPr>
              <a:t>trẻ</a:t>
            </a:r>
            <a:r>
              <a:rPr lang="en-US" dirty="0">
                <a:latin typeface="UTM Swiss Condensed" panose="02000500000000000000" pitchFamily="2" charset="0"/>
                <a:cs typeface="Times New Roman" panose="02020603050405020304" pitchFamily="18" charset="0"/>
              </a:rPr>
              <a:t>.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en-US" dirty="0" err="1">
                <a:latin typeface="UTM Swiss Condensed" panose="02000500000000000000" pitchFamily="2" charset="0"/>
                <a:cs typeface="Times New Roman" panose="02020603050405020304" pitchFamily="18" charset="0"/>
              </a:rPr>
              <a:t>Có</a:t>
            </a:r>
            <a:r>
              <a:rPr lang="en-US" dirty="0">
                <a:latin typeface="UTM Swiss Condensed" panose="02000500000000000000" pitchFamily="2" charset="0"/>
                <a:cs typeface="Times New Roman" panose="02020603050405020304" pitchFamily="18" charset="0"/>
              </a:rPr>
              <a:t> 5% </a:t>
            </a:r>
            <a:r>
              <a:rPr lang="en-US" dirty="0" err="1">
                <a:latin typeface="UTM Swiss Condensed" panose="02000500000000000000" pitchFamily="2" charset="0"/>
                <a:cs typeface="Times New Roman" panose="02020603050405020304" pitchFamily="18" charset="0"/>
              </a:rPr>
              <a:t>trẻ</a:t>
            </a:r>
            <a:r>
              <a:rPr lang="en-US" dirty="0">
                <a:latin typeface="UTM Swiss Condensed" panose="02000500000000000000" pitchFamily="2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UTM Swiss Condensed" panose="02000500000000000000" pitchFamily="2" charset="0"/>
                <a:cs typeface="Times New Roman" panose="02020603050405020304" pitchFamily="18" charset="0"/>
              </a:rPr>
              <a:t>giấu</a:t>
            </a:r>
            <a:r>
              <a:rPr lang="en-US" dirty="0">
                <a:latin typeface="UTM Swiss Condensed" panose="02000500000000000000" pitchFamily="2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UTM Swiss Condensed" panose="02000500000000000000" pitchFamily="2" charset="0"/>
                <a:cs typeface="Times New Roman" panose="02020603050405020304" pitchFamily="18" charset="0"/>
              </a:rPr>
              <a:t>bố</a:t>
            </a:r>
            <a:r>
              <a:rPr lang="en-US" dirty="0">
                <a:latin typeface="UTM Swiss Condensed" panose="02000500000000000000" pitchFamily="2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UTM Swiss Condensed" panose="02000500000000000000" pitchFamily="2" charset="0"/>
                <a:cs typeface="Times New Roman" panose="02020603050405020304" pitchFamily="18" charset="0"/>
              </a:rPr>
              <a:t>mẹ</a:t>
            </a:r>
            <a:r>
              <a:rPr lang="en-US" dirty="0">
                <a:latin typeface="UTM Swiss Condensed" panose="02000500000000000000" pitchFamily="2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UTM Swiss Condensed" panose="02000500000000000000" pitchFamily="2" charset="0"/>
                <a:cs typeface="Times New Roman" panose="02020603050405020304" pitchFamily="18" charset="0"/>
              </a:rPr>
              <a:t>việc</a:t>
            </a:r>
            <a:r>
              <a:rPr lang="en-US" dirty="0">
                <a:latin typeface="UTM Swiss Condensed" panose="02000500000000000000" pitchFamily="2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UTM Swiss Condensed" panose="02000500000000000000" pitchFamily="2" charset="0"/>
                <a:cs typeface="Times New Roman" panose="02020603050405020304" pitchFamily="18" charset="0"/>
              </a:rPr>
              <a:t>sử</a:t>
            </a:r>
            <a:r>
              <a:rPr lang="en-US" dirty="0">
                <a:latin typeface="UTM Swiss Condensed" panose="02000500000000000000" pitchFamily="2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UTM Swiss Condensed" panose="02000500000000000000" pitchFamily="2" charset="0"/>
                <a:cs typeface="Times New Roman" panose="02020603050405020304" pitchFamily="18" charset="0"/>
              </a:rPr>
              <a:t>dụng</a:t>
            </a:r>
            <a:r>
              <a:rPr lang="en-US" dirty="0">
                <a:latin typeface="UTM Swiss Condensed" panose="02000500000000000000" pitchFamily="2" charset="0"/>
                <a:cs typeface="Times New Roman" panose="02020603050405020304" pitchFamily="18" charset="0"/>
              </a:rPr>
              <a:t> internet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en-US" dirty="0">
                <a:latin typeface="UTM Swiss Condensed" panose="02000500000000000000" pitchFamily="2" charset="0"/>
                <a:cs typeface="Times New Roman" panose="02020603050405020304" pitchFamily="18" charset="0"/>
              </a:rPr>
              <a:t>60% </a:t>
            </a:r>
            <a:r>
              <a:rPr lang="en-US" dirty="0" err="1">
                <a:latin typeface="UTM Swiss Condensed" panose="02000500000000000000" pitchFamily="2" charset="0"/>
                <a:cs typeface="Times New Roman" panose="02020603050405020304" pitchFamily="18" charset="0"/>
              </a:rPr>
              <a:t>số</a:t>
            </a:r>
            <a:r>
              <a:rPr lang="en-US" dirty="0">
                <a:latin typeface="UTM Swiss Condensed" panose="02000500000000000000" pitchFamily="2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UTM Swiss Condensed" panose="02000500000000000000" pitchFamily="2" charset="0"/>
                <a:cs typeface="Times New Roman" panose="02020603050405020304" pitchFamily="18" charset="0"/>
              </a:rPr>
              <a:t>trẻ</a:t>
            </a:r>
            <a:r>
              <a:rPr lang="en-US" dirty="0">
                <a:latin typeface="UTM Swiss Condensed" panose="02000500000000000000" pitchFamily="2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UTM Swiss Condensed" panose="02000500000000000000" pitchFamily="2" charset="0"/>
                <a:cs typeface="Times New Roman" panose="02020603050405020304" pitchFamily="18" charset="0"/>
              </a:rPr>
              <a:t>thừa</a:t>
            </a:r>
            <a:r>
              <a:rPr lang="en-US" dirty="0">
                <a:latin typeface="UTM Swiss Condensed" panose="02000500000000000000" pitchFamily="2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UTM Swiss Condensed" panose="02000500000000000000" pitchFamily="2" charset="0"/>
                <a:cs typeface="Times New Roman" panose="02020603050405020304" pitchFamily="18" charset="0"/>
              </a:rPr>
              <a:t>nhận</a:t>
            </a:r>
            <a:r>
              <a:rPr lang="en-US" dirty="0">
                <a:latin typeface="UTM Swiss Condensed" panose="02000500000000000000" pitchFamily="2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UTM Swiss Condensed" panose="02000500000000000000" pitchFamily="2" charset="0"/>
                <a:cs typeface="Times New Roman" panose="02020603050405020304" pitchFamily="18" charset="0"/>
              </a:rPr>
              <a:t>có</a:t>
            </a:r>
            <a:r>
              <a:rPr lang="en-US" dirty="0">
                <a:latin typeface="UTM Swiss Condensed" panose="02000500000000000000" pitchFamily="2" charset="0"/>
                <a:cs typeface="Times New Roman" panose="02020603050405020304" pitchFamily="18" charset="0"/>
              </a:rPr>
              <a:t> lo </a:t>
            </a:r>
            <a:r>
              <a:rPr lang="en-US" dirty="0" err="1">
                <a:latin typeface="UTM Swiss Condensed" panose="02000500000000000000" pitchFamily="2" charset="0"/>
                <a:cs typeface="Times New Roman" panose="02020603050405020304" pitchFamily="18" charset="0"/>
              </a:rPr>
              <a:t>ngại</a:t>
            </a:r>
            <a:r>
              <a:rPr lang="en-US" dirty="0">
                <a:latin typeface="UTM Swiss Condensed" panose="02000500000000000000" pitchFamily="2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UTM Swiss Condensed" panose="02000500000000000000" pitchFamily="2" charset="0"/>
                <a:cs typeface="Times New Roman" panose="02020603050405020304" pitchFamily="18" charset="0"/>
              </a:rPr>
              <a:t>về</a:t>
            </a:r>
            <a:r>
              <a:rPr lang="en-US" dirty="0">
                <a:latin typeface="UTM Swiss Condensed" panose="02000500000000000000" pitchFamily="2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UTM Swiss Condensed" panose="02000500000000000000" pitchFamily="2" charset="0"/>
                <a:cs typeface="Times New Roman" panose="02020603050405020304" pitchFamily="18" charset="0"/>
              </a:rPr>
              <a:t>việc</a:t>
            </a:r>
            <a:r>
              <a:rPr lang="en-US" dirty="0">
                <a:latin typeface="UTM Swiss Condensed" panose="02000500000000000000" pitchFamily="2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UTM Swiss Condensed" panose="02000500000000000000" pitchFamily="2" charset="0"/>
                <a:cs typeface="Times New Roman" panose="02020603050405020304" pitchFamily="18" charset="0"/>
              </a:rPr>
              <a:t>nghiện</a:t>
            </a:r>
            <a:r>
              <a:rPr lang="en-US" dirty="0">
                <a:latin typeface="UTM Swiss Condensed" panose="02000500000000000000" pitchFamily="2" charset="0"/>
                <a:cs typeface="Times New Roman" panose="02020603050405020304" pitchFamily="18" charset="0"/>
              </a:rPr>
              <a:t> internet</a:t>
            </a:r>
          </a:p>
          <a:p>
            <a:pPr algn="r"/>
            <a:endParaRPr lang="en-US" sz="1600" i="1" dirty="0">
              <a:latin typeface="UTM Swiss Condensed" panose="02000500000000000000" pitchFamily="2" charset="0"/>
              <a:cs typeface="Times New Roman" panose="02020603050405020304" pitchFamily="18" charset="0"/>
            </a:endParaRPr>
          </a:p>
          <a:p>
            <a:pPr algn="r"/>
            <a:r>
              <a:rPr lang="en-US" sz="1600" i="1" dirty="0">
                <a:latin typeface="UTM Swiss Condensed" panose="02000500000000000000" pitchFamily="2" charset="0"/>
                <a:cs typeface="Times New Roman" panose="02020603050405020304" pitchFamily="18" charset="0"/>
              </a:rPr>
              <a:t>(</a:t>
            </a:r>
            <a:r>
              <a:rPr lang="en-US" sz="1600" i="1" dirty="0" err="1">
                <a:latin typeface="UTM Swiss Condensed" panose="02000500000000000000" pitchFamily="2" charset="0"/>
                <a:cs typeface="Times New Roman" panose="02020603050405020304" pitchFamily="18" charset="0"/>
              </a:rPr>
              <a:t>Nguồn</a:t>
            </a:r>
            <a:r>
              <a:rPr lang="en-US" sz="1600" i="1" dirty="0">
                <a:latin typeface="UTM Swiss Condensed" panose="02000500000000000000" pitchFamily="2" charset="0"/>
                <a:cs typeface="Times New Roman" panose="02020603050405020304" pitchFamily="18" charset="0"/>
              </a:rPr>
              <a:t> </a:t>
            </a:r>
            <a:r>
              <a:rPr lang="en-US" sz="1600" i="1" dirty="0" err="1">
                <a:latin typeface="UTM Swiss Condensed" panose="02000500000000000000" pitchFamily="2" charset="0"/>
                <a:cs typeface="Times New Roman" panose="02020603050405020304" pitchFamily="18" charset="0"/>
              </a:rPr>
              <a:t>báo</a:t>
            </a:r>
            <a:r>
              <a:rPr lang="en-US" sz="1600" i="1" dirty="0">
                <a:latin typeface="UTM Swiss Condensed" panose="02000500000000000000" pitchFamily="2" charset="0"/>
                <a:cs typeface="Times New Roman" panose="02020603050405020304" pitchFamily="18" charset="0"/>
              </a:rPr>
              <a:t> cáo </a:t>
            </a:r>
            <a:r>
              <a:rPr lang="en-US" sz="1600" i="1" dirty="0" err="1">
                <a:latin typeface="UTM Swiss Condensed" panose="02000500000000000000" pitchFamily="2" charset="0"/>
                <a:cs typeface="Times New Roman" panose="02020603050405020304" pitchFamily="18" charset="0"/>
              </a:rPr>
              <a:t>của</a:t>
            </a:r>
            <a:r>
              <a:rPr lang="en-US" sz="1600" i="1" dirty="0">
                <a:latin typeface="UTM Swiss Condensed" panose="02000500000000000000" pitchFamily="2" charset="0"/>
                <a:cs typeface="Times New Roman" panose="02020603050405020304" pitchFamily="18" charset="0"/>
              </a:rPr>
              <a:t> </a:t>
            </a:r>
            <a:r>
              <a:rPr lang="en-US" sz="1600" i="1" dirty="0" err="1">
                <a:latin typeface="UTM Swiss Condensed" panose="02000500000000000000" pitchFamily="2" charset="0"/>
                <a:cs typeface="Times New Roman" panose="02020603050405020304" pitchFamily="18" charset="0"/>
              </a:rPr>
              <a:t>Bộ</a:t>
            </a:r>
            <a:r>
              <a:rPr lang="en-US" sz="1600" i="1" dirty="0">
                <a:latin typeface="UTM Swiss Condensed" panose="02000500000000000000" pitchFamily="2" charset="0"/>
                <a:cs typeface="Times New Roman" panose="02020603050405020304" pitchFamily="18" charset="0"/>
              </a:rPr>
              <a:t> TTTT </a:t>
            </a:r>
            <a:r>
              <a:rPr lang="en-US" sz="1600" i="1" dirty="0" err="1">
                <a:latin typeface="UTM Swiss Condensed" panose="02000500000000000000" pitchFamily="2" charset="0"/>
                <a:cs typeface="Times New Roman" panose="02020603050405020304" pitchFamily="18" charset="0"/>
              </a:rPr>
              <a:t>về</a:t>
            </a:r>
            <a:r>
              <a:rPr lang="en-US" sz="1600" i="1" dirty="0">
                <a:latin typeface="UTM Swiss Condensed" panose="02000500000000000000" pitchFamily="2" charset="0"/>
                <a:cs typeface="Times New Roman" panose="02020603050405020304" pitchFamily="18" charset="0"/>
              </a:rPr>
              <a:t> </a:t>
            </a:r>
            <a:r>
              <a:rPr lang="en-US" sz="1600" i="1" dirty="0" err="1">
                <a:latin typeface="UTM Swiss Condensed" panose="02000500000000000000" pitchFamily="2" charset="0"/>
                <a:cs typeface="Times New Roman" panose="02020603050405020304" pitchFamily="18" charset="0"/>
              </a:rPr>
              <a:t>bảo</a:t>
            </a:r>
            <a:r>
              <a:rPr lang="en-US" sz="1600" i="1" dirty="0">
                <a:latin typeface="UTM Swiss Condensed" panose="02000500000000000000" pitchFamily="2" charset="0"/>
                <a:cs typeface="Times New Roman" panose="02020603050405020304" pitchFamily="18" charset="0"/>
              </a:rPr>
              <a:t> </a:t>
            </a:r>
            <a:r>
              <a:rPr lang="en-US" sz="1600" i="1" dirty="0" err="1">
                <a:latin typeface="UTM Swiss Condensed" panose="02000500000000000000" pitchFamily="2" charset="0"/>
                <a:cs typeface="Times New Roman" panose="02020603050405020304" pitchFamily="18" charset="0"/>
              </a:rPr>
              <a:t>vệ</a:t>
            </a:r>
            <a:r>
              <a:rPr lang="en-US" sz="1600" i="1" dirty="0">
                <a:latin typeface="UTM Swiss Condensed" panose="02000500000000000000" pitchFamily="2" charset="0"/>
                <a:cs typeface="Times New Roman" panose="02020603050405020304" pitchFamily="18" charset="0"/>
              </a:rPr>
              <a:t> </a:t>
            </a:r>
            <a:r>
              <a:rPr lang="en-US" sz="1600" i="1" dirty="0" err="1">
                <a:latin typeface="UTM Swiss Condensed" panose="02000500000000000000" pitchFamily="2" charset="0"/>
                <a:cs typeface="Times New Roman" panose="02020603050405020304" pitchFamily="18" charset="0"/>
              </a:rPr>
              <a:t>trẻ</a:t>
            </a:r>
            <a:r>
              <a:rPr lang="en-US" sz="1600" i="1" dirty="0">
                <a:latin typeface="UTM Swiss Condensed" panose="02000500000000000000" pitchFamily="2" charset="0"/>
                <a:cs typeface="Times New Roman" panose="02020603050405020304" pitchFamily="18" charset="0"/>
              </a:rPr>
              <a:t> </a:t>
            </a:r>
            <a:r>
              <a:rPr lang="en-US" sz="1600" i="1" dirty="0" err="1">
                <a:latin typeface="UTM Swiss Condensed" panose="02000500000000000000" pitchFamily="2" charset="0"/>
                <a:cs typeface="Times New Roman" panose="02020603050405020304" pitchFamily="18" charset="0"/>
              </a:rPr>
              <a:t>em</a:t>
            </a:r>
            <a:r>
              <a:rPr lang="en-US" sz="1600" i="1" dirty="0">
                <a:latin typeface="UTM Swiss Condensed" panose="02000500000000000000" pitchFamily="2" charset="0"/>
                <a:cs typeface="Times New Roman" panose="02020603050405020304" pitchFamily="18" charset="0"/>
              </a:rPr>
              <a:t>)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50F3060-D41A-4C5D-875B-5E08F43EEC9E}"/>
              </a:ext>
            </a:extLst>
          </p:cNvPr>
          <p:cNvSpPr txBox="1"/>
          <p:nvPr/>
        </p:nvSpPr>
        <p:spPr>
          <a:xfrm>
            <a:off x="449814" y="980214"/>
            <a:ext cx="641579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>
                <a:solidFill>
                  <a:srgbClr val="009A8E"/>
                </a:solidFill>
                <a:latin typeface="UTM Impact" panose="02040603050506020204" pitchFamily="18" charset="0"/>
              </a:rPr>
              <a:t>I. GIỚI THIỆU APP “LÀM VIỆC TỐT”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85CBBD6-4854-4143-BC0D-B522C73FD032}"/>
              </a:ext>
            </a:extLst>
          </p:cNvPr>
          <p:cNvSpPr txBox="1"/>
          <p:nvPr/>
        </p:nvSpPr>
        <p:spPr>
          <a:xfrm>
            <a:off x="1666348" y="1528850"/>
            <a:ext cx="853631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Seagull" panose="02040603050506020204" pitchFamily="18" charset="0"/>
              </a:rPr>
              <a:t>HIỆN THỰC TRẺ EM BỊ LỆ THUỘC VÀO THIẾT BỊ ĐIỆN TỬ VÀ INTERNET</a:t>
            </a:r>
          </a:p>
        </p:txBody>
      </p:sp>
    </p:spTree>
    <p:extLst>
      <p:ext uri="{BB962C8B-B14F-4D97-AF65-F5344CB8AC3E}">
        <p14:creationId xmlns:p14="http://schemas.microsoft.com/office/powerpoint/2010/main" val="42091478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150F3060-D41A-4C5D-875B-5E08F43EEC9E}"/>
              </a:ext>
            </a:extLst>
          </p:cNvPr>
          <p:cNvSpPr txBox="1"/>
          <p:nvPr/>
        </p:nvSpPr>
        <p:spPr>
          <a:xfrm>
            <a:off x="449814" y="980214"/>
            <a:ext cx="641579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>
                <a:solidFill>
                  <a:srgbClr val="009A8E"/>
                </a:solidFill>
                <a:latin typeface="UTM Impact" panose="02040603050506020204" pitchFamily="18" charset="0"/>
              </a:rPr>
              <a:t>I. GIỚI THIỆU APP “LÀM VIỆC TỐT”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85CBBD6-4854-4143-BC0D-B522C73FD032}"/>
              </a:ext>
            </a:extLst>
          </p:cNvPr>
          <p:cNvSpPr txBox="1"/>
          <p:nvPr/>
        </p:nvSpPr>
        <p:spPr>
          <a:xfrm>
            <a:off x="1590205" y="1528850"/>
            <a:ext cx="868859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vi-VN" sz="2000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Seagull" panose="02040603050506020204" pitchFamily="18" charset="0"/>
              </a:rPr>
              <a:t>GIẢI PHÁP CÔNG CỤ ONLINE THIẾT THỰC GIÚP BÉ VỪA HỌC VỪA CHƠI, </a:t>
            </a:r>
          </a:p>
          <a:p>
            <a:pPr algn="ctr"/>
            <a:r>
              <a:rPr lang="vi-VN" sz="2000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Seagull" panose="02040603050506020204" pitchFamily="18" charset="0"/>
              </a:rPr>
              <a:t>VỪA RÈN LUYỆN CÁC THÓI QUEN TÍCH CỰC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EB58573-679D-4337-91A1-827B8C5E2D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3815" y="2448622"/>
            <a:ext cx="4751200" cy="334854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4548233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150F3060-D41A-4C5D-875B-5E08F43EEC9E}"/>
              </a:ext>
            </a:extLst>
          </p:cNvPr>
          <p:cNvSpPr txBox="1"/>
          <p:nvPr/>
        </p:nvSpPr>
        <p:spPr>
          <a:xfrm>
            <a:off x="449814" y="980214"/>
            <a:ext cx="641579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>
                <a:solidFill>
                  <a:srgbClr val="009A8E"/>
                </a:solidFill>
                <a:latin typeface="UTM Impact" panose="02040603050506020204" pitchFamily="18" charset="0"/>
              </a:rPr>
              <a:t>I. GIỚI THIỆU APP “LÀM VIỆC TỐT”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85CBBD6-4854-4143-BC0D-B522C73FD032}"/>
              </a:ext>
            </a:extLst>
          </p:cNvPr>
          <p:cNvSpPr txBox="1"/>
          <p:nvPr/>
        </p:nvSpPr>
        <p:spPr>
          <a:xfrm>
            <a:off x="2792457" y="1528850"/>
            <a:ext cx="628409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vi-VN" sz="2000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Seagull" panose="02040603050506020204" pitchFamily="18" charset="0"/>
              </a:rPr>
              <a:t>GIẢI PHÁP KẾT NỐI THẦY CÔ, PHỤ HUYNH VÀ CON</a:t>
            </a:r>
          </a:p>
          <a:p>
            <a:pPr algn="ctr"/>
            <a:r>
              <a:rPr lang="vi-VN" sz="2000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Seagull" panose="02040603050506020204" pitchFamily="18" charset="0"/>
              </a:rPr>
              <a:t>ĐỂ CÙNG LÀM VÀ RÈN LUYỆN VIỆC TỐT HÀNG NGÀY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8518B52-E3A6-469B-8FEC-E74D6ECE09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935" y="2236736"/>
            <a:ext cx="4427065" cy="40421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190D4A33-9B56-49CC-97D1-DC23766AF974}"/>
              </a:ext>
            </a:extLst>
          </p:cNvPr>
          <p:cNvSpPr/>
          <p:nvPr/>
        </p:nvSpPr>
        <p:spPr>
          <a:xfrm>
            <a:off x="6231693" y="2753539"/>
            <a:ext cx="4565449" cy="3008497"/>
          </a:xfrm>
          <a:prstGeom prst="roundRect">
            <a:avLst/>
          </a:prstGeom>
          <a:solidFill>
            <a:srgbClr val="FFFDEF"/>
          </a:solidFill>
          <a:ln>
            <a:solidFill>
              <a:srgbClr val="009A8E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96C52ED-28AD-496A-8FFD-57C121C9E80F}"/>
              </a:ext>
            </a:extLst>
          </p:cNvPr>
          <p:cNvSpPr txBox="1"/>
          <p:nvPr/>
        </p:nvSpPr>
        <p:spPr>
          <a:xfrm>
            <a:off x="6306532" y="2860520"/>
            <a:ext cx="4392890" cy="26282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vi-VN" sz="1600" dirty="0">
                <a:latin typeface="UTM Swiss Condensed" panose="02000500000000000000" pitchFamily="2" charset="0"/>
                <a:cs typeface="Times New Roman" panose="02020603050405020304" pitchFamily="18" charset="0"/>
              </a:rPr>
              <a:t>Giáo viên khuyến khích học sinh thực hiện những chiến dịch việc tốt, tham gia tích cực việc tốt trong lớp. 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vi-VN" sz="1600" dirty="0">
                <a:latin typeface="UTM Swiss Condensed" panose="02000500000000000000" pitchFamily="2" charset="0"/>
                <a:cs typeface="Times New Roman" panose="02020603050405020304" pitchFamily="18" charset="0"/>
              </a:rPr>
              <a:t>Phụ huynh tạo việc tốt mới cho con, khuyến khích động viên con thực hiện việc tốt hàng ngày. 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vi-VN" sz="1600" dirty="0">
                <a:latin typeface="UTM Swiss Condensed" panose="02000500000000000000" pitchFamily="2" charset="0"/>
                <a:cs typeface="Times New Roman" panose="02020603050405020304" pitchFamily="18" charset="0"/>
              </a:rPr>
              <a:t>Trẻ em có phương tiện làm việc tốt cùng ba mẹ, tham gia các chương trình việc tốt cùng bạn bè.</a:t>
            </a:r>
          </a:p>
        </p:txBody>
      </p:sp>
    </p:spTree>
    <p:extLst>
      <p:ext uri="{BB962C8B-B14F-4D97-AF65-F5344CB8AC3E}">
        <p14:creationId xmlns:p14="http://schemas.microsoft.com/office/powerpoint/2010/main" val="25730498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E7A155E-3BA0-4937-AD39-5E2A239016B9}"/>
              </a:ext>
            </a:extLst>
          </p:cNvPr>
          <p:cNvSpPr txBox="1"/>
          <p:nvPr/>
        </p:nvSpPr>
        <p:spPr>
          <a:xfrm>
            <a:off x="608656" y="1582340"/>
            <a:ext cx="8162928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b="1" dirty="0" err="1">
                <a:latin typeface="UTM Swiss Condensed" panose="02000500000000000000" pitchFamily="2" charset="0"/>
                <a:cs typeface="Times New Roman" panose="02020603050405020304" pitchFamily="18" charset="0"/>
              </a:rPr>
              <a:t>Quy</a:t>
            </a:r>
            <a:r>
              <a:rPr lang="en-US" b="1" dirty="0">
                <a:latin typeface="UTM Swiss Condensed" panose="02000500000000000000" pitchFamily="2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UTM Swiss Condensed" panose="02000500000000000000" pitchFamily="2" charset="0"/>
                <a:cs typeface="Times New Roman" panose="02020603050405020304" pitchFamily="18" charset="0"/>
              </a:rPr>
              <a:t>mô</a:t>
            </a:r>
            <a:r>
              <a:rPr lang="en-US" b="1" dirty="0">
                <a:latin typeface="UTM Swiss Condensed" panose="02000500000000000000" pitchFamily="2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UTM Swiss Condensed" panose="02000500000000000000" pitchFamily="2" charset="0"/>
                <a:cs typeface="Times New Roman" panose="02020603050405020304" pitchFamily="18" charset="0"/>
              </a:rPr>
              <a:t>của</a:t>
            </a:r>
            <a:r>
              <a:rPr lang="en-US" b="1" dirty="0">
                <a:latin typeface="UTM Swiss Condensed" panose="02000500000000000000" pitchFamily="2" charset="0"/>
                <a:cs typeface="Times New Roman" panose="02020603050405020304" pitchFamily="18" charset="0"/>
              </a:rPr>
              <a:t> app</a:t>
            </a:r>
            <a:r>
              <a:rPr lang="en-US" dirty="0">
                <a:latin typeface="UTM Swiss Condensed" panose="02000500000000000000" pitchFamily="2" charset="0"/>
                <a:cs typeface="Times New Roman" panose="02020603050405020304" pitchFamily="18" charset="0"/>
              </a:rPr>
              <a:t>: </a:t>
            </a:r>
            <a:r>
              <a:rPr lang="en-US" dirty="0" err="1">
                <a:latin typeface="UTM Swiss Condensed" panose="02000500000000000000" pitchFamily="2" charset="0"/>
                <a:cs typeface="Times New Roman" panose="02020603050405020304" pitchFamily="18" charset="0"/>
              </a:rPr>
              <a:t>ứng</a:t>
            </a:r>
            <a:r>
              <a:rPr lang="en-US" dirty="0">
                <a:latin typeface="UTM Swiss Condensed" panose="02000500000000000000" pitchFamily="2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UTM Swiss Condensed" panose="02000500000000000000" pitchFamily="2" charset="0"/>
                <a:cs typeface="Times New Roman" panose="02020603050405020304" pitchFamily="18" charset="0"/>
              </a:rPr>
              <a:t>dụng</a:t>
            </a:r>
            <a:r>
              <a:rPr lang="en-US" dirty="0">
                <a:latin typeface="UTM Swiss Condensed" panose="02000500000000000000" pitchFamily="2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UTM Swiss Condensed" panose="02000500000000000000" pitchFamily="2" charset="0"/>
                <a:cs typeface="Times New Roman" panose="02020603050405020304" pitchFamily="18" charset="0"/>
              </a:rPr>
              <a:t>được</a:t>
            </a:r>
            <a:r>
              <a:rPr lang="en-US" dirty="0">
                <a:latin typeface="UTM Swiss Condensed" panose="02000500000000000000" pitchFamily="2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UTM Swiss Condensed" panose="02000500000000000000" pitchFamily="2" charset="0"/>
                <a:cs typeface="Times New Roman" panose="02020603050405020304" pitchFamily="18" charset="0"/>
              </a:rPr>
              <a:t>phối</a:t>
            </a:r>
            <a:r>
              <a:rPr lang="en-US" dirty="0">
                <a:latin typeface="UTM Swiss Condensed" panose="02000500000000000000" pitchFamily="2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UTM Swiss Condensed" panose="02000500000000000000" pitchFamily="2" charset="0"/>
                <a:cs typeface="Times New Roman" panose="02020603050405020304" pitchFamily="18" charset="0"/>
              </a:rPr>
              <a:t>hợp</a:t>
            </a:r>
            <a:r>
              <a:rPr lang="en-US" dirty="0">
                <a:latin typeface="UTM Swiss Condensed" panose="02000500000000000000" pitchFamily="2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UTM Swiss Condensed" panose="02000500000000000000" pitchFamily="2" charset="0"/>
                <a:cs typeface="Times New Roman" panose="02020603050405020304" pitchFamily="18" charset="0"/>
              </a:rPr>
              <a:t>với</a:t>
            </a:r>
            <a:r>
              <a:rPr lang="en-US" dirty="0">
                <a:latin typeface="UTM Swiss Condensed" panose="02000500000000000000" pitchFamily="2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UTM Swiss Condensed" panose="02000500000000000000" pitchFamily="2" charset="0"/>
                <a:cs typeface="Times New Roman" panose="02020603050405020304" pitchFamily="18" charset="0"/>
              </a:rPr>
              <a:t>Hội</a:t>
            </a:r>
            <a:r>
              <a:rPr lang="en-US" dirty="0">
                <a:latin typeface="UTM Swiss Condensed" panose="02000500000000000000" pitchFamily="2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UTM Swiss Condensed" panose="02000500000000000000" pitchFamily="2" charset="0"/>
                <a:cs typeface="Times New Roman" panose="02020603050405020304" pitchFamily="18" charset="0"/>
              </a:rPr>
              <a:t>đồng</a:t>
            </a:r>
            <a:r>
              <a:rPr lang="en-US" dirty="0">
                <a:latin typeface="UTM Swiss Condensed" panose="02000500000000000000" pitchFamily="2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UTM Swiss Condensed" panose="02000500000000000000" pitchFamily="2" charset="0"/>
                <a:cs typeface="Times New Roman" panose="02020603050405020304" pitchFamily="18" charset="0"/>
              </a:rPr>
              <a:t>đội</a:t>
            </a:r>
            <a:r>
              <a:rPr lang="en-US" dirty="0">
                <a:latin typeface="UTM Swiss Condensed" panose="02000500000000000000" pitchFamily="2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UTM Swiss Condensed" panose="02000500000000000000" pitchFamily="2" charset="0"/>
                <a:cs typeface="Times New Roman" panose="02020603050405020304" pitchFamily="18" charset="0"/>
              </a:rPr>
              <a:t>trung</a:t>
            </a:r>
            <a:r>
              <a:rPr lang="en-US" dirty="0">
                <a:latin typeface="UTM Swiss Condensed" panose="02000500000000000000" pitchFamily="2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UTM Swiss Condensed" panose="02000500000000000000" pitchFamily="2" charset="0"/>
                <a:cs typeface="Times New Roman" panose="02020603050405020304" pitchFamily="18" charset="0"/>
              </a:rPr>
              <a:t>ương</a:t>
            </a:r>
            <a:r>
              <a:rPr lang="en-US" dirty="0">
                <a:latin typeface="UTM Swiss Condensed" panose="02000500000000000000" pitchFamily="2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UTM Swiss Condensed" panose="02000500000000000000" pitchFamily="2" charset="0"/>
                <a:cs typeface="Times New Roman" panose="02020603050405020304" pitchFamily="18" charset="0"/>
              </a:rPr>
              <a:t>để</a:t>
            </a:r>
            <a:r>
              <a:rPr lang="en-US" dirty="0">
                <a:latin typeface="UTM Swiss Condensed" panose="02000500000000000000" pitchFamily="2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UTM Swiss Condensed" panose="02000500000000000000" pitchFamily="2" charset="0"/>
                <a:cs typeface="Times New Roman" panose="02020603050405020304" pitchFamily="18" charset="0"/>
              </a:rPr>
              <a:t>triển</a:t>
            </a:r>
            <a:r>
              <a:rPr lang="en-US" dirty="0">
                <a:latin typeface="UTM Swiss Condensed" panose="02000500000000000000" pitchFamily="2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UTM Swiss Condensed" panose="02000500000000000000" pitchFamily="2" charset="0"/>
                <a:cs typeface="Times New Roman" panose="02020603050405020304" pitchFamily="18" charset="0"/>
              </a:rPr>
              <a:t>khai</a:t>
            </a:r>
            <a:r>
              <a:rPr lang="en-US" dirty="0">
                <a:latin typeface="UTM Swiss Condensed" panose="02000500000000000000" pitchFamily="2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UTM Swiss Condensed" panose="02000500000000000000" pitchFamily="2" charset="0"/>
                <a:cs typeface="Times New Roman" panose="02020603050405020304" pitchFamily="18" charset="0"/>
              </a:rPr>
              <a:t>cho</a:t>
            </a:r>
            <a:r>
              <a:rPr lang="en-US" dirty="0">
                <a:latin typeface="UTM Swiss Condensed" panose="02000500000000000000" pitchFamily="2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UTM Swiss Condensed" panose="02000500000000000000" pitchFamily="2" charset="0"/>
                <a:cs typeface="Times New Roman" panose="02020603050405020304" pitchFamily="18" charset="0"/>
              </a:rPr>
              <a:t>toàn</a:t>
            </a:r>
            <a:r>
              <a:rPr lang="en-US" dirty="0">
                <a:latin typeface="UTM Swiss Condensed" panose="02000500000000000000" pitchFamily="2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UTM Swiss Condensed" panose="02000500000000000000" pitchFamily="2" charset="0"/>
                <a:cs typeface="Times New Roman" panose="02020603050405020304" pitchFamily="18" charset="0"/>
              </a:rPr>
              <a:t>bộ</a:t>
            </a:r>
            <a:r>
              <a:rPr lang="en-US" dirty="0">
                <a:latin typeface="UTM Swiss Condensed" panose="02000500000000000000" pitchFamily="2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UTM Swiss Condensed" panose="02000500000000000000" pitchFamily="2" charset="0"/>
                <a:cs typeface="Times New Roman" panose="02020603050405020304" pitchFamily="18" charset="0"/>
              </a:rPr>
              <a:t>học</a:t>
            </a:r>
            <a:r>
              <a:rPr lang="en-US" dirty="0">
                <a:latin typeface="UTM Swiss Condensed" panose="02000500000000000000" pitchFamily="2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UTM Swiss Condensed" panose="02000500000000000000" pitchFamily="2" charset="0"/>
                <a:cs typeface="Times New Roman" panose="02020603050405020304" pitchFamily="18" charset="0"/>
              </a:rPr>
              <a:t>sinh</a:t>
            </a:r>
            <a:r>
              <a:rPr lang="en-US" dirty="0">
                <a:latin typeface="UTM Swiss Condensed" panose="02000500000000000000" pitchFamily="2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UTM Swiss Condensed" panose="02000500000000000000" pitchFamily="2" charset="0"/>
                <a:cs typeface="Times New Roman" panose="02020603050405020304" pitchFamily="18" charset="0"/>
              </a:rPr>
              <a:t>tiểu</a:t>
            </a:r>
            <a:r>
              <a:rPr lang="en-US" dirty="0">
                <a:latin typeface="UTM Swiss Condensed" panose="02000500000000000000" pitchFamily="2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UTM Swiss Condensed" panose="02000500000000000000" pitchFamily="2" charset="0"/>
                <a:cs typeface="Times New Roman" panose="02020603050405020304" pitchFamily="18" charset="0"/>
              </a:rPr>
              <a:t>học</a:t>
            </a:r>
            <a:r>
              <a:rPr lang="en-US" dirty="0">
                <a:latin typeface="UTM Swiss Condensed" panose="02000500000000000000" pitchFamily="2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UTM Swiss Condensed" panose="02000500000000000000" pitchFamily="2" charset="0"/>
                <a:cs typeface="Times New Roman" panose="02020603050405020304" pitchFamily="18" charset="0"/>
              </a:rPr>
              <a:t>của</a:t>
            </a:r>
            <a:r>
              <a:rPr lang="en-US" dirty="0">
                <a:latin typeface="UTM Swiss Condensed" panose="02000500000000000000" pitchFamily="2" charset="0"/>
                <a:cs typeface="Times New Roman" panose="02020603050405020304" pitchFamily="18" charset="0"/>
              </a:rPr>
              <a:t> 6800 </a:t>
            </a:r>
            <a:r>
              <a:rPr lang="en-US" dirty="0" err="1">
                <a:latin typeface="UTM Swiss Condensed" panose="02000500000000000000" pitchFamily="2" charset="0"/>
                <a:cs typeface="Times New Roman" panose="02020603050405020304" pitchFamily="18" charset="0"/>
              </a:rPr>
              <a:t>trường</a:t>
            </a:r>
            <a:r>
              <a:rPr lang="en-US" dirty="0">
                <a:latin typeface="UTM Swiss Condensed" panose="02000500000000000000" pitchFamily="2" charset="0"/>
                <a:cs typeface="Times New Roman" panose="02020603050405020304" pitchFamily="18" charset="0"/>
              </a:rPr>
              <a:t>. </a:t>
            </a:r>
          </a:p>
          <a:p>
            <a:pPr algn="just"/>
            <a:r>
              <a:rPr lang="en-US" b="1" dirty="0" err="1">
                <a:latin typeface="UTM Swiss Condensed" panose="02000500000000000000" pitchFamily="2" charset="0"/>
                <a:cs typeface="Times New Roman" panose="02020603050405020304" pitchFamily="18" charset="0"/>
              </a:rPr>
              <a:t>Đối</a:t>
            </a:r>
            <a:r>
              <a:rPr lang="en-US" b="1" dirty="0">
                <a:latin typeface="UTM Swiss Condensed" panose="02000500000000000000" pitchFamily="2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UTM Swiss Condensed" panose="02000500000000000000" pitchFamily="2" charset="0"/>
                <a:cs typeface="Times New Roman" panose="02020603050405020304" pitchFamily="18" charset="0"/>
              </a:rPr>
              <a:t>tượng</a:t>
            </a:r>
            <a:r>
              <a:rPr lang="en-US" b="1" dirty="0">
                <a:latin typeface="UTM Swiss Condensed" panose="02000500000000000000" pitchFamily="2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UTM Swiss Condensed" panose="02000500000000000000" pitchFamily="2" charset="0"/>
                <a:cs typeface="Times New Roman" panose="02020603050405020304" pitchFamily="18" charset="0"/>
              </a:rPr>
              <a:t>sử</a:t>
            </a:r>
            <a:r>
              <a:rPr lang="en-US" b="1" dirty="0">
                <a:latin typeface="UTM Swiss Condensed" panose="02000500000000000000" pitchFamily="2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UTM Swiss Condensed" panose="02000500000000000000" pitchFamily="2" charset="0"/>
                <a:cs typeface="Times New Roman" panose="02020603050405020304" pitchFamily="18" charset="0"/>
              </a:rPr>
              <a:t>dụng</a:t>
            </a:r>
            <a:r>
              <a:rPr lang="en-US" b="1" dirty="0">
                <a:latin typeface="UTM Swiss Condensed" panose="02000500000000000000" pitchFamily="2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UTM Swiss Condensed" panose="02000500000000000000" pitchFamily="2" charset="0"/>
                <a:cs typeface="Times New Roman" panose="02020603050405020304" pitchFamily="18" charset="0"/>
              </a:rPr>
              <a:t>và</a:t>
            </a:r>
            <a:r>
              <a:rPr lang="en-US" b="1" dirty="0">
                <a:latin typeface="UTM Swiss Condensed" panose="02000500000000000000" pitchFamily="2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UTM Swiss Condensed" panose="02000500000000000000" pitchFamily="2" charset="0"/>
                <a:cs typeface="Times New Roman" panose="02020603050405020304" pitchFamily="18" charset="0"/>
              </a:rPr>
              <a:t>mục</a:t>
            </a:r>
            <a:r>
              <a:rPr lang="en-US" b="1" dirty="0">
                <a:latin typeface="UTM Swiss Condensed" panose="02000500000000000000" pitchFamily="2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UTM Swiss Condensed" panose="02000500000000000000" pitchFamily="2" charset="0"/>
                <a:cs typeface="Times New Roman" panose="02020603050405020304" pitchFamily="18" charset="0"/>
              </a:rPr>
              <a:t>tiêu</a:t>
            </a:r>
            <a:r>
              <a:rPr lang="en-US" dirty="0">
                <a:latin typeface="UTM Swiss Condensed" panose="02000500000000000000" pitchFamily="2" charset="0"/>
                <a:cs typeface="Times New Roman" panose="02020603050405020304" pitchFamily="18" charset="0"/>
              </a:rPr>
              <a:t>:</a:t>
            </a:r>
          </a:p>
          <a:p>
            <a:pPr marL="342900" indent="-342900" algn="just">
              <a:buAutoNum type="arabicPeriod"/>
            </a:pPr>
            <a:r>
              <a:rPr lang="en-US" b="1" dirty="0" err="1">
                <a:latin typeface="UTM Swiss Condensed" panose="02000500000000000000" pitchFamily="2" charset="0"/>
                <a:cs typeface="Times New Roman" panose="02020603050405020304" pitchFamily="18" charset="0"/>
              </a:rPr>
              <a:t>Trẻ</a:t>
            </a:r>
            <a:r>
              <a:rPr lang="en-US" b="1" dirty="0">
                <a:latin typeface="UTM Swiss Condensed" panose="02000500000000000000" pitchFamily="2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UTM Swiss Condensed" panose="02000500000000000000" pitchFamily="2" charset="0"/>
                <a:cs typeface="Times New Roman" panose="02020603050405020304" pitchFamily="18" charset="0"/>
              </a:rPr>
              <a:t>em</a:t>
            </a:r>
            <a:r>
              <a:rPr lang="en-US" dirty="0">
                <a:latin typeface="UTM Swiss Condensed" panose="02000500000000000000" pitchFamily="2" charset="0"/>
                <a:cs typeface="Times New Roman" panose="02020603050405020304" pitchFamily="18" charset="0"/>
              </a:rPr>
              <a:t>: </a:t>
            </a:r>
            <a:r>
              <a:rPr lang="en-US" dirty="0" err="1">
                <a:latin typeface="UTM Swiss Condensed" panose="02000500000000000000" pitchFamily="2" charset="0"/>
                <a:cs typeface="Times New Roman" panose="02020603050405020304" pitchFamily="18" charset="0"/>
              </a:rPr>
              <a:t>từ</a:t>
            </a:r>
            <a:r>
              <a:rPr lang="en-US" dirty="0">
                <a:latin typeface="UTM Swiss Condensed" panose="02000500000000000000" pitchFamily="2" charset="0"/>
                <a:cs typeface="Times New Roman" panose="02020603050405020304" pitchFamily="18" charset="0"/>
              </a:rPr>
              <a:t> 5-11 </a:t>
            </a:r>
            <a:r>
              <a:rPr lang="en-US" dirty="0" err="1">
                <a:latin typeface="UTM Swiss Condensed" panose="02000500000000000000" pitchFamily="2" charset="0"/>
                <a:cs typeface="Times New Roman" panose="02020603050405020304" pitchFamily="18" charset="0"/>
              </a:rPr>
              <a:t>tuổi</a:t>
            </a:r>
            <a:r>
              <a:rPr lang="en-US" dirty="0">
                <a:latin typeface="UTM Swiss Condensed" panose="02000500000000000000" pitchFamily="2" charset="0"/>
                <a:cs typeface="Times New Roman" panose="02020603050405020304" pitchFamily="18" charset="0"/>
              </a:rPr>
              <a:t>. </a:t>
            </a:r>
          </a:p>
          <a:p>
            <a:pPr marL="285750" indent="-285750" algn="just">
              <a:buFontTx/>
              <a:buChar char="-"/>
            </a:pPr>
            <a:r>
              <a:rPr lang="en-US" dirty="0" err="1">
                <a:latin typeface="UTM Swiss Condensed" panose="02000500000000000000" pitchFamily="2" charset="0"/>
                <a:cs typeface="Times New Roman" panose="02020603050405020304" pitchFamily="18" charset="0"/>
              </a:rPr>
              <a:t>Mục</a:t>
            </a:r>
            <a:r>
              <a:rPr lang="en-US" dirty="0">
                <a:latin typeface="UTM Swiss Condensed" panose="02000500000000000000" pitchFamily="2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UTM Swiss Condensed" panose="02000500000000000000" pitchFamily="2" charset="0"/>
                <a:cs typeface="Times New Roman" panose="02020603050405020304" pitchFamily="18" charset="0"/>
              </a:rPr>
              <a:t>tiêu</a:t>
            </a:r>
            <a:r>
              <a:rPr lang="en-US" dirty="0">
                <a:latin typeface="UTM Swiss Condensed" panose="02000500000000000000" pitchFamily="2" charset="0"/>
                <a:cs typeface="Times New Roman" panose="02020603050405020304" pitchFamily="18" charset="0"/>
              </a:rPr>
              <a:t>: </a:t>
            </a:r>
            <a:r>
              <a:rPr lang="en-US" dirty="0" err="1">
                <a:latin typeface="UTM Swiss Condensed" panose="02000500000000000000" pitchFamily="2" charset="0"/>
                <a:cs typeface="Times New Roman" panose="02020603050405020304" pitchFamily="18" charset="0"/>
              </a:rPr>
              <a:t>Khuyến</a:t>
            </a:r>
            <a:r>
              <a:rPr lang="en-US" dirty="0">
                <a:latin typeface="UTM Swiss Condensed" panose="02000500000000000000" pitchFamily="2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UTM Swiss Condensed" panose="02000500000000000000" pitchFamily="2" charset="0"/>
                <a:cs typeface="Times New Roman" panose="02020603050405020304" pitchFamily="18" charset="0"/>
              </a:rPr>
              <a:t>khích</a:t>
            </a:r>
            <a:r>
              <a:rPr lang="en-US" dirty="0">
                <a:latin typeface="UTM Swiss Condensed" panose="02000500000000000000" pitchFamily="2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UTM Swiss Condensed" panose="02000500000000000000" pitchFamily="2" charset="0"/>
                <a:cs typeface="Times New Roman" panose="02020603050405020304" pitchFamily="18" charset="0"/>
              </a:rPr>
              <a:t>các</a:t>
            </a:r>
            <a:r>
              <a:rPr lang="en-US" dirty="0">
                <a:latin typeface="UTM Swiss Condensed" panose="02000500000000000000" pitchFamily="2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UTM Swiss Condensed" panose="02000500000000000000" pitchFamily="2" charset="0"/>
                <a:cs typeface="Times New Roman" panose="02020603050405020304" pitchFamily="18" charset="0"/>
              </a:rPr>
              <a:t>bé</a:t>
            </a:r>
            <a:r>
              <a:rPr lang="en-US" dirty="0">
                <a:latin typeface="UTM Swiss Condensed" panose="02000500000000000000" pitchFamily="2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UTM Swiss Condensed" panose="02000500000000000000" pitchFamily="2" charset="0"/>
                <a:cs typeface="Times New Roman" panose="02020603050405020304" pitchFamily="18" charset="0"/>
              </a:rPr>
              <a:t>rèn</a:t>
            </a:r>
            <a:r>
              <a:rPr lang="en-US" dirty="0">
                <a:latin typeface="UTM Swiss Condensed" panose="02000500000000000000" pitchFamily="2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UTM Swiss Condensed" panose="02000500000000000000" pitchFamily="2" charset="0"/>
                <a:cs typeface="Times New Roman" panose="02020603050405020304" pitchFamily="18" charset="0"/>
              </a:rPr>
              <a:t>luyện</a:t>
            </a:r>
            <a:r>
              <a:rPr lang="en-US" dirty="0">
                <a:latin typeface="UTM Swiss Condensed" panose="02000500000000000000" pitchFamily="2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UTM Swiss Condensed" panose="02000500000000000000" pitchFamily="2" charset="0"/>
                <a:cs typeface="Times New Roman" panose="02020603050405020304" pitchFamily="18" charset="0"/>
              </a:rPr>
              <a:t>và</a:t>
            </a:r>
            <a:r>
              <a:rPr lang="en-US" dirty="0">
                <a:latin typeface="UTM Swiss Condensed" panose="02000500000000000000" pitchFamily="2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UTM Swiss Condensed" panose="02000500000000000000" pitchFamily="2" charset="0"/>
                <a:cs typeface="Times New Roman" panose="02020603050405020304" pitchFamily="18" charset="0"/>
              </a:rPr>
              <a:t>làm</a:t>
            </a:r>
            <a:r>
              <a:rPr lang="en-US" dirty="0">
                <a:latin typeface="UTM Swiss Condensed" panose="02000500000000000000" pitchFamily="2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UTM Swiss Condensed" panose="02000500000000000000" pitchFamily="2" charset="0"/>
                <a:cs typeface="Times New Roman" panose="02020603050405020304" pitchFamily="18" charset="0"/>
              </a:rPr>
              <a:t>việc</a:t>
            </a:r>
            <a:r>
              <a:rPr lang="en-US" dirty="0">
                <a:latin typeface="UTM Swiss Condensed" panose="02000500000000000000" pitchFamily="2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UTM Swiss Condensed" panose="02000500000000000000" pitchFamily="2" charset="0"/>
                <a:cs typeface="Times New Roman" panose="02020603050405020304" pitchFamily="18" charset="0"/>
              </a:rPr>
              <a:t>tốt</a:t>
            </a:r>
            <a:r>
              <a:rPr lang="en-US" dirty="0">
                <a:latin typeface="UTM Swiss Condensed" panose="02000500000000000000" pitchFamily="2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UTM Swiss Condensed" panose="02000500000000000000" pitchFamily="2" charset="0"/>
                <a:cs typeface="Times New Roman" panose="02020603050405020304" pitchFamily="18" charset="0"/>
              </a:rPr>
              <a:t>hàng</a:t>
            </a:r>
            <a:r>
              <a:rPr lang="en-US" dirty="0">
                <a:latin typeface="UTM Swiss Condensed" panose="02000500000000000000" pitchFamily="2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UTM Swiss Condensed" panose="02000500000000000000" pitchFamily="2" charset="0"/>
                <a:cs typeface="Times New Roman" panose="02020603050405020304" pitchFamily="18" charset="0"/>
              </a:rPr>
              <a:t>ngày</a:t>
            </a:r>
            <a:r>
              <a:rPr lang="en-US" dirty="0">
                <a:latin typeface="UTM Swiss Condensed" panose="02000500000000000000" pitchFamily="2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UTM Swiss Condensed" panose="02000500000000000000" pitchFamily="2" charset="0"/>
                <a:cs typeface="Times New Roman" panose="02020603050405020304" pitchFamily="18" charset="0"/>
              </a:rPr>
              <a:t>ví</a:t>
            </a:r>
            <a:r>
              <a:rPr lang="en-US" dirty="0">
                <a:latin typeface="UTM Swiss Condensed" panose="02000500000000000000" pitchFamily="2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UTM Swiss Condensed" panose="02000500000000000000" pitchFamily="2" charset="0"/>
                <a:cs typeface="Times New Roman" panose="02020603050405020304" pitchFamily="18" charset="0"/>
              </a:rPr>
              <a:t>dụ</a:t>
            </a:r>
            <a:r>
              <a:rPr lang="en-US" dirty="0">
                <a:latin typeface="UTM Swiss Condensed" panose="02000500000000000000" pitchFamily="2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UTM Swiss Condensed" panose="02000500000000000000" pitchFamily="2" charset="0"/>
                <a:cs typeface="Times New Roman" panose="02020603050405020304" pitchFamily="18" charset="0"/>
              </a:rPr>
              <a:t>giúp</a:t>
            </a:r>
            <a:r>
              <a:rPr lang="en-US" dirty="0">
                <a:latin typeface="UTM Swiss Condensed" panose="02000500000000000000" pitchFamily="2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UTM Swiss Condensed" panose="02000500000000000000" pitchFamily="2" charset="0"/>
                <a:cs typeface="Times New Roman" panose="02020603050405020304" pitchFamily="18" charset="0"/>
              </a:rPr>
              <a:t>đỡ</a:t>
            </a:r>
            <a:r>
              <a:rPr lang="en-US" dirty="0">
                <a:latin typeface="UTM Swiss Condensed" panose="02000500000000000000" pitchFamily="2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UTM Swiss Condensed" panose="02000500000000000000" pitchFamily="2" charset="0"/>
                <a:cs typeface="Times New Roman" panose="02020603050405020304" pitchFamily="18" charset="0"/>
              </a:rPr>
              <a:t>bố</a:t>
            </a:r>
            <a:r>
              <a:rPr lang="en-US" dirty="0">
                <a:latin typeface="UTM Swiss Condensed" panose="02000500000000000000" pitchFamily="2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UTM Swiss Condensed" panose="02000500000000000000" pitchFamily="2" charset="0"/>
                <a:cs typeface="Times New Roman" panose="02020603050405020304" pitchFamily="18" charset="0"/>
              </a:rPr>
              <a:t>mẹ</a:t>
            </a:r>
            <a:r>
              <a:rPr lang="en-US" dirty="0">
                <a:latin typeface="UTM Swiss Condensed" panose="02000500000000000000" pitchFamily="2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UTM Swiss Condensed" panose="02000500000000000000" pitchFamily="2" charset="0"/>
                <a:cs typeface="Times New Roman" panose="02020603050405020304" pitchFamily="18" charset="0"/>
              </a:rPr>
              <a:t>ông</a:t>
            </a:r>
            <a:r>
              <a:rPr lang="en-US" dirty="0">
                <a:latin typeface="UTM Swiss Condensed" panose="02000500000000000000" pitchFamily="2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UTM Swiss Condensed" panose="02000500000000000000" pitchFamily="2" charset="0"/>
                <a:cs typeface="Times New Roman" panose="02020603050405020304" pitchFamily="18" charset="0"/>
              </a:rPr>
              <a:t>bà</a:t>
            </a:r>
            <a:r>
              <a:rPr lang="en-US" dirty="0">
                <a:latin typeface="UTM Swiss Condensed" panose="02000500000000000000" pitchFamily="2" charset="0"/>
                <a:cs typeface="Times New Roman" panose="02020603050405020304" pitchFamily="18" charset="0"/>
              </a:rPr>
              <a:t>, trang </a:t>
            </a:r>
            <a:r>
              <a:rPr lang="en-US" dirty="0" err="1">
                <a:latin typeface="UTM Swiss Condensed" panose="02000500000000000000" pitchFamily="2" charset="0"/>
                <a:cs typeface="Times New Roman" panose="02020603050405020304" pitchFamily="18" charset="0"/>
              </a:rPr>
              <a:t>trí</a:t>
            </a:r>
            <a:r>
              <a:rPr lang="en-US" dirty="0">
                <a:latin typeface="UTM Swiss Condensed" panose="02000500000000000000" pitchFamily="2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UTM Swiss Condensed" panose="02000500000000000000" pitchFamily="2" charset="0"/>
                <a:cs typeface="Times New Roman" panose="02020603050405020304" pitchFamily="18" charset="0"/>
              </a:rPr>
              <a:t>góc</a:t>
            </a:r>
            <a:r>
              <a:rPr lang="en-US" dirty="0">
                <a:latin typeface="UTM Swiss Condensed" panose="02000500000000000000" pitchFamily="2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UTM Swiss Condensed" panose="02000500000000000000" pitchFamily="2" charset="0"/>
                <a:cs typeface="Times New Roman" panose="02020603050405020304" pitchFamily="18" charset="0"/>
              </a:rPr>
              <a:t>học</a:t>
            </a:r>
            <a:r>
              <a:rPr lang="en-US" dirty="0">
                <a:latin typeface="UTM Swiss Condensed" panose="02000500000000000000" pitchFamily="2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UTM Swiss Condensed" panose="02000500000000000000" pitchFamily="2" charset="0"/>
                <a:cs typeface="Times New Roman" panose="02020603050405020304" pitchFamily="18" charset="0"/>
              </a:rPr>
              <a:t>tập</a:t>
            </a:r>
            <a:r>
              <a:rPr lang="en-US" dirty="0">
                <a:latin typeface="UTM Swiss Condensed" panose="02000500000000000000" pitchFamily="2" charset="0"/>
                <a:cs typeface="Times New Roman" panose="02020603050405020304" pitchFamily="18" charset="0"/>
              </a:rPr>
              <a:t>, …</a:t>
            </a:r>
          </a:p>
          <a:p>
            <a:pPr marL="285750" indent="-285750" algn="just">
              <a:buFontTx/>
              <a:buChar char="-"/>
            </a:pPr>
            <a:r>
              <a:rPr lang="en-US" dirty="0" err="1">
                <a:latin typeface="UTM Swiss Condensed" panose="02000500000000000000" pitchFamily="2" charset="0"/>
                <a:cs typeface="Times New Roman" panose="02020603050405020304" pitchFamily="18" charset="0"/>
              </a:rPr>
              <a:t>Học</a:t>
            </a:r>
            <a:r>
              <a:rPr lang="en-US" dirty="0">
                <a:latin typeface="UTM Swiss Condensed" panose="02000500000000000000" pitchFamily="2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UTM Swiss Condensed" panose="02000500000000000000" pitchFamily="2" charset="0"/>
                <a:cs typeface="Times New Roman" panose="02020603050405020304" pitchFamily="18" charset="0"/>
              </a:rPr>
              <a:t>và</a:t>
            </a:r>
            <a:r>
              <a:rPr lang="en-US" dirty="0">
                <a:latin typeface="UTM Swiss Condensed" panose="02000500000000000000" pitchFamily="2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UTM Swiss Condensed" panose="02000500000000000000" pitchFamily="2" charset="0"/>
                <a:cs typeface="Times New Roman" panose="02020603050405020304" pitchFamily="18" charset="0"/>
              </a:rPr>
              <a:t>chơi</a:t>
            </a:r>
            <a:r>
              <a:rPr lang="en-US" dirty="0">
                <a:latin typeface="UTM Swiss Condensed" panose="02000500000000000000" pitchFamily="2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UTM Swiss Condensed" panose="02000500000000000000" pitchFamily="2" charset="0"/>
                <a:cs typeface="Times New Roman" panose="02020603050405020304" pitchFamily="18" charset="0"/>
              </a:rPr>
              <a:t>chơi</a:t>
            </a:r>
            <a:r>
              <a:rPr lang="en-US" dirty="0">
                <a:latin typeface="UTM Swiss Condensed" panose="02000500000000000000" pitchFamily="2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UTM Swiss Condensed" panose="02000500000000000000" pitchFamily="2" charset="0"/>
                <a:cs typeface="Times New Roman" panose="02020603050405020304" pitchFamily="18" charset="0"/>
              </a:rPr>
              <a:t>và</a:t>
            </a:r>
            <a:r>
              <a:rPr lang="en-US" dirty="0">
                <a:latin typeface="UTM Swiss Condensed" panose="02000500000000000000" pitchFamily="2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UTM Swiss Condensed" panose="02000500000000000000" pitchFamily="2" charset="0"/>
                <a:cs typeface="Times New Roman" panose="02020603050405020304" pitchFamily="18" charset="0"/>
              </a:rPr>
              <a:t>học</a:t>
            </a:r>
            <a:r>
              <a:rPr lang="en-US" dirty="0">
                <a:latin typeface="UTM Swiss Condensed" panose="02000500000000000000" pitchFamily="2" charset="0"/>
                <a:cs typeface="Times New Roman" panose="02020603050405020304" pitchFamily="18" charset="0"/>
              </a:rPr>
              <a:t> qua </a:t>
            </a:r>
            <a:r>
              <a:rPr lang="en-US" dirty="0" err="1">
                <a:latin typeface="UTM Swiss Condensed" panose="02000500000000000000" pitchFamily="2" charset="0"/>
                <a:cs typeface="Times New Roman" panose="02020603050405020304" pitchFamily="18" charset="0"/>
              </a:rPr>
              <a:t>các</a:t>
            </a:r>
            <a:r>
              <a:rPr lang="en-US" dirty="0">
                <a:latin typeface="UTM Swiss Condensed" panose="02000500000000000000" pitchFamily="2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UTM Swiss Condensed" panose="02000500000000000000" pitchFamily="2" charset="0"/>
                <a:cs typeface="Times New Roman" panose="02020603050405020304" pitchFamily="18" charset="0"/>
              </a:rPr>
              <a:t>thư</a:t>
            </a:r>
            <a:r>
              <a:rPr lang="en-US" dirty="0">
                <a:latin typeface="UTM Swiss Condensed" panose="02000500000000000000" pitchFamily="2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UTM Swiss Condensed" panose="02000500000000000000" pitchFamily="2" charset="0"/>
                <a:cs typeface="Times New Roman" panose="02020603050405020304" pitchFamily="18" charset="0"/>
              </a:rPr>
              <a:t>viện</a:t>
            </a:r>
            <a:r>
              <a:rPr lang="en-US" dirty="0">
                <a:latin typeface="UTM Swiss Condensed" panose="02000500000000000000" pitchFamily="2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UTM Swiss Condensed" panose="02000500000000000000" pitchFamily="2" charset="0"/>
                <a:cs typeface="Times New Roman" panose="02020603050405020304" pitchFamily="18" charset="0"/>
              </a:rPr>
              <a:t>giáo</a:t>
            </a:r>
            <a:r>
              <a:rPr lang="en-US" dirty="0">
                <a:latin typeface="UTM Swiss Condensed" panose="02000500000000000000" pitchFamily="2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UTM Swiss Condensed" panose="02000500000000000000" pitchFamily="2" charset="0"/>
                <a:cs typeface="Times New Roman" panose="02020603050405020304" pitchFamily="18" charset="0"/>
              </a:rPr>
              <a:t>dục</a:t>
            </a:r>
            <a:r>
              <a:rPr lang="en-US" dirty="0">
                <a:latin typeface="UTM Swiss Condensed" panose="02000500000000000000" pitchFamily="2" charset="0"/>
                <a:cs typeface="Times New Roman" panose="02020603050405020304" pitchFamily="18" charset="0"/>
              </a:rPr>
              <a:t>- </a:t>
            </a:r>
            <a:r>
              <a:rPr lang="en-US" dirty="0" err="1">
                <a:latin typeface="UTM Swiss Condensed" panose="02000500000000000000" pitchFamily="2" charset="0"/>
                <a:cs typeface="Times New Roman" panose="02020603050405020304" pitchFamily="18" charset="0"/>
              </a:rPr>
              <a:t>giải</a:t>
            </a:r>
            <a:r>
              <a:rPr lang="en-US" dirty="0">
                <a:latin typeface="UTM Swiss Condensed" panose="02000500000000000000" pitchFamily="2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UTM Swiss Condensed" panose="02000500000000000000" pitchFamily="2" charset="0"/>
                <a:cs typeface="Times New Roman" panose="02020603050405020304" pitchFamily="18" charset="0"/>
              </a:rPr>
              <a:t>trí</a:t>
            </a:r>
            <a:r>
              <a:rPr lang="en-US" dirty="0">
                <a:latin typeface="UTM Swiss Condensed" panose="02000500000000000000" pitchFamily="2" charset="0"/>
                <a:cs typeface="Times New Roman" panose="02020603050405020304" pitchFamily="18" charset="0"/>
              </a:rPr>
              <a:t> video, </a:t>
            </a:r>
            <a:r>
              <a:rPr lang="en-US" dirty="0" err="1">
                <a:latin typeface="UTM Swiss Condensed" panose="02000500000000000000" pitchFamily="2" charset="0"/>
                <a:cs typeface="Times New Roman" panose="02020603050405020304" pitchFamily="18" charset="0"/>
              </a:rPr>
              <a:t>sách</a:t>
            </a:r>
            <a:r>
              <a:rPr lang="en-US" dirty="0">
                <a:latin typeface="UTM Swiss Condensed" panose="02000500000000000000" pitchFamily="2" charset="0"/>
                <a:cs typeface="Times New Roman" panose="02020603050405020304" pitchFamily="18" charset="0"/>
              </a:rPr>
              <a:t>. </a:t>
            </a:r>
          </a:p>
          <a:p>
            <a:pPr marL="285750" indent="-285750" algn="just">
              <a:buFontTx/>
              <a:buChar char="-"/>
            </a:pPr>
            <a:r>
              <a:rPr lang="en-US" dirty="0" err="1">
                <a:latin typeface="UTM Swiss Condensed" panose="02000500000000000000" pitchFamily="2" charset="0"/>
                <a:cs typeface="Times New Roman" panose="02020603050405020304" pitchFamily="18" charset="0"/>
              </a:rPr>
              <a:t>Tham</a:t>
            </a:r>
            <a:r>
              <a:rPr lang="en-US" dirty="0">
                <a:latin typeface="UTM Swiss Condensed" panose="02000500000000000000" pitchFamily="2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UTM Swiss Condensed" panose="02000500000000000000" pitchFamily="2" charset="0"/>
                <a:cs typeface="Times New Roman" panose="02020603050405020304" pitchFamily="18" charset="0"/>
              </a:rPr>
              <a:t>gia</a:t>
            </a:r>
            <a:r>
              <a:rPr lang="en-US" dirty="0">
                <a:latin typeface="UTM Swiss Condensed" panose="02000500000000000000" pitchFamily="2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UTM Swiss Condensed" panose="02000500000000000000" pitchFamily="2" charset="0"/>
                <a:cs typeface="Times New Roman" panose="02020603050405020304" pitchFamily="18" charset="0"/>
              </a:rPr>
              <a:t>các</a:t>
            </a:r>
            <a:r>
              <a:rPr lang="en-US" dirty="0">
                <a:latin typeface="UTM Swiss Condensed" panose="02000500000000000000" pitchFamily="2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UTM Swiss Condensed" panose="02000500000000000000" pitchFamily="2" charset="0"/>
                <a:cs typeface="Times New Roman" panose="02020603050405020304" pitchFamily="18" charset="0"/>
              </a:rPr>
              <a:t>chiến</a:t>
            </a:r>
            <a:r>
              <a:rPr lang="en-US" dirty="0">
                <a:latin typeface="UTM Swiss Condensed" panose="02000500000000000000" pitchFamily="2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UTM Swiss Condensed" panose="02000500000000000000" pitchFamily="2" charset="0"/>
                <a:cs typeface="Times New Roman" panose="02020603050405020304" pitchFamily="18" charset="0"/>
              </a:rPr>
              <a:t>dịch</a:t>
            </a:r>
            <a:r>
              <a:rPr lang="en-US" dirty="0">
                <a:latin typeface="UTM Swiss Condensed" panose="02000500000000000000" pitchFamily="2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UTM Swiss Condensed" panose="02000500000000000000" pitchFamily="2" charset="0"/>
                <a:cs typeface="Times New Roman" panose="02020603050405020304" pitchFamily="18" charset="0"/>
              </a:rPr>
              <a:t>Cùng</a:t>
            </a:r>
            <a:r>
              <a:rPr lang="en-US" dirty="0">
                <a:latin typeface="UTM Swiss Condensed" panose="02000500000000000000" pitchFamily="2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UTM Swiss Condensed" panose="02000500000000000000" pitchFamily="2" charset="0"/>
                <a:cs typeface="Times New Roman" panose="02020603050405020304" pitchFamily="18" charset="0"/>
              </a:rPr>
              <a:t>Kun</a:t>
            </a:r>
            <a:r>
              <a:rPr lang="en-US" dirty="0">
                <a:latin typeface="UTM Swiss Condensed" panose="02000500000000000000" pitchFamily="2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UTM Swiss Condensed" panose="02000500000000000000" pitchFamily="2" charset="0"/>
                <a:cs typeface="Times New Roman" panose="02020603050405020304" pitchFamily="18" charset="0"/>
              </a:rPr>
              <a:t>Làm</a:t>
            </a:r>
            <a:r>
              <a:rPr lang="en-US" dirty="0">
                <a:latin typeface="UTM Swiss Condensed" panose="02000500000000000000" pitchFamily="2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UTM Swiss Condensed" panose="02000500000000000000" pitchFamily="2" charset="0"/>
                <a:cs typeface="Times New Roman" panose="02020603050405020304" pitchFamily="18" charset="0"/>
              </a:rPr>
              <a:t>Việc</a:t>
            </a:r>
            <a:r>
              <a:rPr lang="en-US" dirty="0">
                <a:latin typeface="UTM Swiss Condensed" panose="02000500000000000000" pitchFamily="2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UTM Swiss Condensed" panose="02000500000000000000" pitchFamily="2" charset="0"/>
                <a:cs typeface="Times New Roman" panose="02020603050405020304" pitchFamily="18" charset="0"/>
              </a:rPr>
              <a:t>tốt</a:t>
            </a:r>
            <a:r>
              <a:rPr lang="en-US" dirty="0">
                <a:latin typeface="UTM Swiss Condensed" panose="02000500000000000000" pitchFamily="2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UTM Swiss Condensed" panose="02000500000000000000" pitchFamily="2" charset="0"/>
                <a:cs typeface="Times New Roman" panose="02020603050405020304" pitchFamily="18" charset="0"/>
              </a:rPr>
              <a:t>cùng</a:t>
            </a:r>
            <a:r>
              <a:rPr lang="en-US" dirty="0">
                <a:latin typeface="UTM Swiss Condensed" panose="02000500000000000000" pitchFamily="2" charset="0"/>
                <a:cs typeface="Times New Roman" panose="02020603050405020304" pitchFamily="18" charset="0"/>
              </a:rPr>
              <a:t> chia </a:t>
            </a:r>
            <a:r>
              <a:rPr lang="en-US" dirty="0" err="1">
                <a:latin typeface="UTM Swiss Condensed" panose="02000500000000000000" pitchFamily="2" charset="0"/>
                <a:cs typeface="Times New Roman" panose="02020603050405020304" pitchFamily="18" charset="0"/>
              </a:rPr>
              <a:t>sẻ</a:t>
            </a:r>
            <a:r>
              <a:rPr lang="en-US" dirty="0">
                <a:latin typeface="UTM Swiss Condensed" panose="02000500000000000000" pitchFamily="2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UTM Swiss Condensed" panose="02000500000000000000" pitchFamily="2" charset="0"/>
                <a:cs typeface="Times New Roman" panose="02020603050405020304" pitchFamily="18" charset="0"/>
              </a:rPr>
              <a:t>với</a:t>
            </a:r>
            <a:r>
              <a:rPr lang="en-US" dirty="0">
                <a:latin typeface="UTM Swiss Condensed" panose="02000500000000000000" pitchFamily="2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UTM Swiss Condensed" panose="02000500000000000000" pitchFamily="2" charset="0"/>
                <a:cs typeface="Times New Roman" panose="02020603050405020304" pitchFamily="18" charset="0"/>
              </a:rPr>
              <a:t>bạn</a:t>
            </a:r>
            <a:r>
              <a:rPr lang="en-US" dirty="0">
                <a:latin typeface="UTM Swiss Condensed" panose="02000500000000000000" pitchFamily="2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UTM Swiss Condensed" panose="02000500000000000000" pitchFamily="2" charset="0"/>
                <a:cs typeface="Times New Roman" panose="02020603050405020304" pitchFamily="18" charset="0"/>
              </a:rPr>
              <a:t>bè</a:t>
            </a:r>
            <a:r>
              <a:rPr lang="en-US" dirty="0">
                <a:latin typeface="UTM Swiss Condensed" panose="02000500000000000000" pitchFamily="2" charset="0"/>
                <a:cs typeface="Times New Roman" panose="02020603050405020304" pitchFamily="18" charset="0"/>
              </a:rPr>
              <a:t>. </a:t>
            </a:r>
          </a:p>
          <a:p>
            <a:pPr algn="just"/>
            <a:r>
              <a:rPr lang="en-US" b="1" dirty="0">
                <a:latin typeface="UTM Swiss Condensed" panose="02000500000000000000" pitchFamily="2" charset="0"/>
                <a:cs typeface="Times New Roman" panose="02020603050405020304" pitchFamily="18" charset="0"/>
              </a:rPr>
              <a:t>2. </a:t>
            </a:r>
            <a:r>
              <a:rPr lang="en-US" b="1" dirty="0" err="1">
                <a:latin typeface="UTM Swiss Condensed" panose="02000500000000000000" pitchFamily="2" charset="0"/>
                <a:cs typeface="Times New Roman" panose="02020603050405020304" pitchFamily="18" charset="0"/>
              </a:rPr>
              <a:t>Phụ</a:t>
            </a:r>
            <a:r>
              <a:rPr lang="en-US" b="1" dirty="0">
                <a:latin typeface="UTM Swiss Condensed" panose="02000500000000000000" pitchFamily="2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UTM Swiss Condensed" panose="02000500000000000000" pitchFamily="2" charset="0"/>
                <a:cs typeface="Times New Roman" panose="02020603050405020304" pitchFamily="18" charset="0"/>
              </a:rPr>
              <a:t>huynh</a:t>
            </a:r>
            <a:r>
              <a:rPr lang="en-US" b="1" dirty="0">
                <a:latin typeface="UTM Swiss Condensed" panose="02000500000000000000" pitchFamily="2" charset="0"/>
                <a:cs typeface="Times New Roman" panose="02020603050405020304" pitchFamily="18" charset="0"/>
              </a:rPr>
              <a:t>:</a:t>
            </a:r>
          </a:p>
          <a:p>
            <a:pPr marL="285750" indent="-285750" algn="just">
              <a:buFontTx/>
              <a:buChar char="-"/>
            </a:pPr>
            <a:r>
              <a:rPr lang="en-US" dirty="0" err="1">
                <a:latin typeface="UTM Swiss Condensed" panose="02000500000000000000" pitchFamily="2" charset="0"/>
                <a:cs typeface="Times New Roman" panose="02020603050405020304" pitchFamily="18" charset="0"/>
              </a:rPr>
              <a:t>Có</a:t>
            </a:r>
            <a:r>
              <a:rPr lang="en-US" dirty="0">
                <a:latin typeface="UTM Swiss Condensed" panose="02000500000000000000" pitchFamily="2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UTM Swiss Condensed" panose="02000500000000000000" pitchFamily="2" charset="0"/>
                <a:cs typeface="Times New Roman" panose="02020603050405020304" pitchFamily="18" charset="0"/>
              </a:rPr>
              <a:t>phương</a:t>
            </a:r>
            <a:r>
              <a:rPr lang="en-US" dirty="0">
                <a:latin typeface="UTM Swiss Condensed" panose="02000500000000000000" pitchFamily="2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UTM Swiss Condensed" panose="02000500000000000000" pitchFamily="2" charset="0"/>
                <a:cs typeface="Times New Roman" panose="02020603050405020304" pitchFamily="18" charset="0"/>
              </a:rPr>
              <a:t>tiện</a:t>
            </a:r>
            <a:r>
              <a:rPr lang="en-US" dirty="0">
                <a:latin typeface="UTM Swiss Condensed" panose="02000500000000000000" pitchFamily="2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UTM Swiss Condensed" panose="02000500000000000000" pitchFamily="2" charset="0"/>
                <a:cs typeface="Times New Roman" panose="02020603050405020304" pitchFamily="18" charset="0"/>
              </a:rPr>
              <a:t>để</a:t>
            </a:r>
            <a:r>
              <a:rPr lang="en-US" dirty="0">
                <a:latin typeface="UTM Swiss Condensed" panose="02000500000000000000" pitchFamily="2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UTM Swiss Condensed" panose="02000500000000000000" pitchFamily="2" charset="0"/>
                <a:cs typeface="Times New Roman" panose="02020603050405020304" pitchFamily="18" charset="0"/>
              </a:rPr>
              <a:t>khuyến</a:t>
            </a:r>
            <a:r>
              <a:rPr lang="en-US" dirty="0">
                <a:latin typeface="UTM Swiss Condensed" panose="02000500000000000000" pitchFamily="2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UTM Swiss Condensed" panose="02000500000000000000" pitchFamily="2" charset="0"/>
                <a:cs typeface="Times New Roman" panose="02020603050405020304" pitchFamily="18" charset="0"/>
              </a:rPr>
              <a:t>khích</a:t>
            </a:r>
            <a:r>
              <a:rPr lang="en-US" dirty="0">
                <a:latin typeface="UTM Swiss Condensed" panose="02000500000000000000" pitchFamily="2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UTM Swiss Condensed" panose="02000500000000000000" pitchFamily="2" charset="0"/>
                <a:cs typeface="Times New Roman" panose="02020603050405020304" pitchFamily="18" charset="0"/>
              </a:rPr>
              <a:t>hướng</a:t>
            </a:r>
            <a:r>
              <a:rPr lang="en-US" dirty="0">
                <a:latin typeface="UTM Swiss Condensed" panose="02000500000000000000" pitchFamily="2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UTM Swiss Condensed" panose="02000500000000000000" pitchFamily="2" charset="0"/>
                <a:cs typeface="Times New Roman" panose="02020603050405020304" pitchFamily="18" charset="0"/>
              </a:rPr>
              <a:t>dẫn</a:t>
            </a:r>
            <a:r>
              <a:rPr lang="en-US" dirty="0">
                <a:latin typeface="UTM Swiss Condensed" panose="02000500000000000000" pitchFamily="2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UTM Swiss Condensed" panose="02000500000000000000" pitchFamily="2" charset="0"/>
                <a:cs typeface="Times New Roman" panose="02020603050405020304" pitchFamily="18" charset="0"/>
              </a:rPr>
              <a:t>xác</a:t>
            </a:r>
            <a:r>
              <a:rPr lang="en-US" dirty="0">
                <a:latin typeface="UTM Swiss Condensed" panose="02000500000000000000" pitchFamily="2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UTM Swiss Condensed" panose="02000500000000000000" pitchFamily="2" charset="0"/>
                <a:cs typeface="Times New Roman" panose="02020603050405020304" pitchFamily="18" charset="0"/>
              </a:rPr>
              <a:t>nhận</a:t>
            </a:r>
            <a:r>
              <a:rPr lang="en-US" dirty="0">
                <a:latin typeface="UTM Swiss Condensed" panose="02000500000000000000" pitchFamily="2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UTM Swiss Condensed" panose="02000500000000000000" pitchFamily="2" charset="0"/>
                <a:cs typeface="Times New Roman" panose="02020603050405020304" pitchFamily="18" charset="0"/>
              </a:rPr>
              <a:t>khi</a:t>
            </a:r>
            <a:r>
              <a:rPr lang="en-US" dirty="0">
                <a:latin typeface="UTM Swiss Condensed" panose="02000500000000000000" pitchFamily="2" charset="0"/>
                <a:cs typeface="Times New Roman" panose="02020603050405020304" pitchFamily="18" charset="0"/>
              </a:rPr>
              <a:t> con </a:t>
            </a:r>
            <a:r>
              <a:rPr lang="en-US" dirty="0" err="1">
                <a:latin typeface="UTM Swiss Condensed" panose="02000500000000000000" pitchFamily="2" charset="0"/>
                <a:cs typeface="Times New Roman" panose="02020603050405020304" pitchFamily="18" charset="0"/>
              </a:rPr>
              <a:t>làm</a:t>
            </a:r>
            <a:r>
              <a:rPr lang="en-US" dirty="0">
                <a:latin typeface="UTM Swiss Condensed" panose="02000500000000000000" pitchFamily="2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UTM Swiss Condensed" panose="02000500000000000000" pitchFamily="2" charset="0"/>
                <a:cs typeface="Times New Roman" panose="02020603050405020304" pitchFamily="18" charset="0"/>
              </a:rPr>
              <a:t>việc</a:t>
            </a:r>
            <a:r>
              <a:rPr lang="en-US" dirty="0">
                <a:latin typeface="UTM Swiss Condensed" panose="02000500000000000000" pitchFamily="2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UTM Swiss Condensed" panose="02000500000000000000" pitchFamily="2" charset="0"/>
                <a:cs typeface="Times New Roman" panose="02020603050405020304" pitchFamily="18" charset="0"/>
              </a:rPr>
              <a:t>tốt</a:t>
            </a:r>
            <a:r>
              <a:rPr lang="en-US" dirty="0">
                <a:latin typeface="UTM Swiss Condensed" panose="02000500000000000000" pitchFamily="2" charset="0"/>
                <a:cs typeface="Times New Roman" panose="02020603050405020304" pitchFamily="18" charset="0"/>
              </a:rPr>
              <a:t>. </a:t>
            </a:r>
          </a:p>
          <a:p>
            <a:pPr algn="just"/>
            <a:r>
              <a:rPr lang="en-US" dirty="0">
                <a:latin typeface="UTM Swiss Condensed" panose="02000500000000000000" pitchFamily="2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0997CE8-F790-439A-8A06-408EB8390A16}"/>
              </a:ext>
            </a:extLst>
          </p:cNvPr>
          <p:cNvSpPr txBox="1"/>
          <p:nvPr/>
        </p:nvSpPr>
        <p:spPr>
          <a:xfrm>
            <a:off x="449814" y="980214"/>
            <a:ext cx="641579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>
                <a:solidFill>
                  <a:srgbClr val="009A8E"/>
                </a:solidFill>
                <a:latin typeface="UTM Impact" panose="02040603050506020204" pitchFamily="18" charset="0"/>
              </a:rPr>
              <a:t>I. GIỚI THIỆU APP “LÀM VIỆC TỐT”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4C4D5201-3C4E-4E24-8B11-80F26B126C7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080" t="21124" r="28081" b="68059"/>
          <a:stretch/>
        </p:blipFill>
        <p:spPr>
          <a:xfrm>
            <a:off x="9244619" y="1688115"/>
            <a:ext cx="2050180" cy="20886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9327387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8F7C700-226D-4470-83C4-7E2D9CBF3924}"/>
              </a:ext>
            </a:extLst>
          </p:cNvPr>
          <p:cNvSpPr txBox="1"/>
          <p:nvPr/>
        </p:nvSpPr>
        <p:spPr>
          <a:xfrm>
            <a:off x="462489" y="988478"/>
            <a:ext cx="431560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dirty="0">
                <a:solidFill>
                  <a:srgbClr val="009A8E"/>
                </a:solidFill>
                <a:latin typeface="UTM Impact" panose="02040603050506020204" pitchFamily="18" charset="0"/>
              </a:rPr>
              <a:t>II. HƯỚNG DẪN CÀI ĐẶT APP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BBB0E1ED-363C-4C37-B298-60A0BB434DFB}"/>
              </a:ext>
            </a:extLst>
          </p:cNvPr>
          <p:cNvGrpSpPr/>
          <p:nvPr/>
        </p:nvGrpSpPr>
        <p:grpSpPr>
          <a:xfrm>
            <a:off x="1794687" y="1535219"/>
            <a:ext cx="8726243" cy="4658191"/>
            <a:chOff x="1944566" y="1603738"/>
            <a:chExt cx="8151601" cy="4351439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27318AE8-5360-4ED4-BFAF-04A7F1F8C87A}"/>
                </a:ext>
              </a:extLst>
            </p:cNvPr>
            <p:cNvGrpSpPr/>
            <p:nvPr/>
          </p:nvGrpSpPr>
          <p:grpSpPr>
            <a:xfrm>
              <a:off x="1944566" y="1603738"/>
              <a:ext cx="7963006" cy="3813273"/>
              <a:chOff x="1713297" y="1414913"/>
              <a:chExt cx="7517330" cy="3599850"/>
            </a:xfrm>
          </p:grpSpPr>
          <p:pic>
            <p:nvPicPr>
              <p:cNvPr id="5" name="Picture 4">
                <a:extLst>
                  <a:ext uri="{FF2B5EF4-FFF2-40B4-BE49-F238E27FC236}">
                    <a16:creationId xmlns:a16="http://schemas.microsoft.com/office/drawing/2014/main" id="{53877DA6-3DF8-41F0-94EA-B81A7892806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9742" t="23719" r="18585" b="23790"/>
              <a:stretch/>
            </p:blipFill>
            <p:spPr>
              <a:xfrm>
                <a:off x="1713297" y="1414913"/>
                <a:ext cx="7517330" cy="3599850"/>
              </a:xfrm>
              <a:prstGeom prst="rect">
                <a:avLst/>
              </a:prstGeom>
            </p:spPr>
          </p:pic>
          <p:sp>
            <p:nvSpPr>
              <p:cNvPr id="7" name="Rectangle: Rounded Corners 6">
                <a:extLst>
                  <a:ext uri="{FF2B5EF4-FFF2-40B4-BE49-F238E27FC236}">
                    <a16:creationId xmlns:a16="http://schemas.microsoft.com/office/drawing/2014/main" id="{DA48F273-CEA7-4A5F-B22D-EB1681B68679}"/>
                  </a:ext>
                </a:extLst>
              </p:cNvPr>
              <p:cNvSpPr/>
              <p:nvPr/>
            </p:nvSpPr>
            <p:spPr>
              <a:xfrm>
                <a:off x="2675823" y="2887579"/>
                <a:ext cx="519764" cy="553998"/>
              </a:xfrm>
              <a:prstGeom prst="roundRect">
                <a:avLst/>
              </a:prstGeom>
              <a:noFill/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Rectangle: Rounded Corners 11">
                <a:extLst>
                  <a:ext uri="{FF2B5EF4-FFF2-40B4-BE49-F238E27FC236}">
                    <a16:creationId xmlns:a16="http://schemas.microsoft.com/office/drawing/2014/main" id="{63156D44-871C-4559-AB73-A7A7CD7ACCE1}"/>
                  </a:ext>
                </a:extLst>
              </p:cNvPr>
              <p:cNvSpPr/>
              <p:nvPr/>
            </p:nvSpPr>
            <p:spPr>
              <a:xfrm>
                <a:off x="3763478" y="3293460"/>
                <a:ext cx="1578543" cy="421891"/>
              </a:xfrm>
              <a:prstGeom prst="roundRect">
                <a:avLst/>
              </a:prstGeom>
              <a:noFill/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Rectangle: Rounded Corners 12">
                <a:extLst>
                  <a:ext uri="{FF2B5EF4-FFF2-40B4-BE49-F238E27FC236}">
                    <a16:creationId xmlns:a16="http://schemas.microsoft.com/office/drawing/2014/main" id="{659A0133-5108-4143-B426-6B8A161564AD}"/>
                  </a:ext>
                </a:extLst>
              </p:cNvPr>
              <p:cNvSpPr/>
              <p:nvPr/>
            </p:nvSpPr>
            <p:spPr>
              <a:xfrm>
                <a:off x="5590674" y="2877954"/>
                <a:ext cx="1578543" cy="288758"/>
              </a:xfrm>
              <a:prstGeom prst="roundRect">
                <a:avLst/>
              </a:prstGeom>
              <a:noFill/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Rectangle: Rounded Corners 13">
                <a:extLst>
                  <a:ext uri="{FF2B5EF4-FFF2-40B4-BE49-F238E27FC236}">
                    <a16:creationId xmlns:a16="http://schemas.microsoft.com/office/drawing/2014/main" id="{F6A5F2ED-1940-4E2E-A467-F386EFCCB1DB}"/>
                  </a:ext>
                </a:extLst>
              </p:cNvPr>
              <p:cNvSpPr/>
              <p:nvPr/>
            </p:nvSpPr>
            <p:spPr>
              <a:xfrm>
                <a:off x="8170245" y="2531444"/>
                <a:ext cx="790876" cy="288759"/>
              </a:xfrm>
              <a:prstGeom prst="roundRect">
                <a:avLst/>
              </a:prstGeom>
              <a:noFill/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aphicFrame>
          <p:nvGraphicFramePr>
            <p:cNvPr id="15" name="Diagram 14">
              <a:extLst>
                <a:ext uri="{FF2B5EF4-FFF2-40B4-BE49-F238E27FC236}">
                  <a16:creationId xmlns:a16="http://schemas.microsoft.com/office/drawing/2014/main" id="{0BB4805B-E786-4911-AEF0-B37012659ABA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46195113"/>
                </p:ext>
              </p:extLst>
            </p:nvPr>
          </p:nvGraphicFramePr>
          <p:xfrm>
            <a:off x="2133161" y="5253505"/>
            <a:ext cx="7963006" cy="701672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3" r:lo="rId4" r:qs="rId5" r:cs="rId6"/>
            </a:graphicData>
          </a:graphic>
        </p:graphicFrame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DAC7C2FD-D06A-4265-908A-A44AFA9FB9CD}"/>
              </a:ext>
            </a:extLst>
          </p:cNvPr>
          <p:cNvSpPr txBox="1"/>
          <p:nvPr/>
        </p:nvSpPr>
        <p:spPr>
          <a:xfrm>
            <a:off x="462489" y="1416542"/>
            <a:ext cx="35626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2"/>
                </a:solidFill>
                <a:latin typeface="UTM Alter Gothic" panose="02040603050506020204" pitchFamily="18" charset="0"/>
              </a:rPr>
              <a:t>A. TRÊN HỆ ĐIỀU HÀNH ANDROID</a:t>
            </a:r>
          </a:p>
        </p:txBody>
      </p:sp>
    </p:spTree>
    <p:extLst>
      <p:ext uri="{BB962C8B-B14F-4D97-AF65-F5344CB8AC3E}">
        <p14:creationId xmlns:p14="http://schemas.microsoft.com/office/powerpoint/2010/main" val="1167419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8F7C700-226D-4470-83C4-7E2D9CBF3924}"/>
              </a:ext>
            </a:extLst>
          </p:cNvPr>
          <p:cNvSpPr txBox="1"/>
          <p:nvPr/>
        </p:nvSpPr>
        <p:spPr>
          <a:xfrm>
            <a:off x="462489" y="988478"/>
            <a:ext cx="431560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dirty="0">
                <a:solidFill>
                  <a:srgbClr val="009A8E"/>
                </a:solidFill>
                <a:latin typeface="UTM Impact" panose="02040603050506020204" pitchFamily="18" charset="0"/>
              </a:rPr>
              <a:t>II. HƯỚNG DẪN CÀI ĐẶT APP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16E3047C-1957-4DCC-A715-1151EBF0235A}"/>
              </a:ext>
            </a:extLst>
          </p:cNvPr>
          <p:cNvGrpSpPr/>
          <p:nvPr/>
        </p:nvGrpSpPr>
        <p:grpSpPr>
          <a:xfrm>
            <a:off x="1504705" y="1638337"/>
            <a:ext cx="9336120" cy="4489086"/>
            <a:chOff x="1582981" y="1542476"/>
            <a:chExt cx="8692455" cy="4179593"/>
          </a:xfrm>
        </p:grpSpPr>
        <p:graphicFrame>
          <p:nvGraphicFramePr>
            <p:cNvPr id="15" name="Diagram 14">
              <a:extLst>
                <a:ext uri="{FF2B5EF4-FFF2-40B4-BE49-F238E27FC236}">
                  <a16:creationId xmlns:a16="http://schemas.microsoft.com/office/drawing/2014/main" id="{0BB4805B-E786-4911-AEF0-B37012659ABA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1271466027"/>
                </p:ext>
              </p:extLst>
            </p:nvPr>
          </p:nvGraphicFramePr>
          <p:xfrm>
            <a:off x="1916564" y="4747588"/>
            <a:ext cx="8358872" cy="974481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B2759810-C5AE-4E99-ACF2-FA4E998AA8B9}"/>
                </a:ext>
              </a:extLst>
            </p:cNvPr>
            <p:cNvGrpSpPr/>
            <p:nvPr/>
          </p:nvGrpSpPr>
          <p:grpSpPr>
            <a:xfrm>
              <a:off x="1582981" y="1542476"/>
              <a:ext cx="8424920" cy="3205113"/>
              <a:chOff x="1507347" y="1542476"/>
              <a:chExt cx="8424920" cy="3205113"/>
            </a:xfrm>
          </p:grpSpPr>
          <p:pic>
            <p:nvPicPr>
              <p:cNvPr id="19" name="Picture 18">
                <a:extLst>
                  <a:ext uri="{FF2B5EF4-FFF2-40B4-BE49-F238E27FC236}">
                    <a16:creationId xmlns:a16="http://schemas.microsoft.com/office/drawing/2014/main" id="{81D1048A-6A07-4E00-A7F0-E460ED551D8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47836" r="30881" b="5429"/>
              <a:stretch/>
            </p:blipFill>
            <p:spPr>
              <a:xfrm>
                <a:off x="1507347" y="1542476"/>
                <a:ext cx="8424920" cy="3205113"/>
              </a:xfrm>
              <a:prstGeom prst="rect">
                <a:avLst/>
              </a:prstGeom>
            </p:spPr>
          </p:pic>
          <p:sp>
            <p:nvSpPr>
              <p:cNvPr id="20" name="Rectangle: Rounded Corners 19">
                <a:extLst>
                  <a:ext uri="{FF2B5EF4-FFF2-40B4-BE49-F238E27FC236}">
                    <a16:creationId xmlns:a16="http://schemas.microsoft.com/office/drawing/2014/main" id="{F3E2556C-9659-4580-BF19-8126ED7FD0DC}"/>
                  </a:ext>
                </a:extLst>
              </p:cNvPr>
              <p:cNvSpPr/>
              <p:nvPr/>
            </p:nvSpPr>
            <p:spPr>
              <a:xfrm>
                <a:off x="2253006" y="2912882"/>
                <a:ext cx="292231" cy="367646"/>
              </a:xfrm>
              <a:prstGeom prst="roundRect">
                <a:avLst/>
              </a:prstGeom>
              <a:noFill/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/>
                <a:endParaRPr lang="en-US"/>
              </a:p>
            </p:txBody>
          </p:sp>
          <p:sp>
            <p:nvSpPr>
              <p:cNvPr id="21" name="Rectangle: Rounded Corners 20">
                <a:extLst>
                  <a:ext uri="{FF2B5EF4-FFF2-40B4-BE49-F238E27FC236}">
                    <a16:creationId xmlns:a16="http://schemas.microsoft.com/office/drawing/2014/main" id="{3086D3C9-96C5-4E93-971D-22C4066DE3BA}"/>
                  </a:ext>
                </a:extLst>
              </p:cNvPr>
              <p:cNvSpPr/>
              <p:nvPr/>
            </p:nvSpPr>
            <p:spPr>
              <a:xfrm>
                <a:off x="3489543" y="3061354"/>
                <a:ext cx="1346408" cy="274320"/>
              </a:xfrm>
              <a:prstGeom prst="roundRect">
                <a:avLst/>
              </a:prstGeom>
              <a:noFill/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/>
                <a:endParaRPr lang="en-US"/>
              </a:p>
            </p:txBody>
          </p:sp>
          <p:sp>
            <p:nvSpPr>
              <p:cNvPr id="22" name="Rectangle: Rounded Corners 21">
                <a:extLst>
                  <a:ext uri="{FF2B5EF4-FFF2-40B4-BE49-F238E27FC236}">
                    <a16:creationId xmlns:a16="http://schemas.microsoft.com/office/drawing/2014/main" id="{14312BE7-F21E-44B2-919C-3E491203E45D}"/>
                  </a:ext>
                </a:extLst>
              </p:cNvPr>
              <p:cNvSpPr/>
              <p:nvPr/>
            </p:nvSpPr>
            <p:spPr>
              <a:xfrm>
                <a:off x="5602718" y="2280501"/>
                <a:ext cx="345595" cy="179895"/>
              </a:xfrm>
              <a:prstGeom prst="roundRect">
                <a:avLst/>
              </a:prstGeom>
              <a:noFill/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/>
                <a:endParaRPr lang="en-US"/>
              </a:p>
            </p:txBody>
          </p:sp>
          <p:sp>
            <p:nvSpPr>
              <p:cNvPr id="23" name="Rectangle: Rounded Corners 22">
                <a:extLst>
                  <a:ext uri="{FF2B5EF4-FFF2-40B4-BE49-F238E27FC236}">
                    <a16:creationId xmlns:a16="http://schemas.microsoft.com/office/drawing/2014/main" id="{57033ACC-348D-48D0-B338-A1B6B6700578}"/>
                  </a:ext>
                </a:extLst>
              </p:cNvPr>
              <p:cNvSpPr/>
              <p:nvPr/>
            </p:nvSpPr>
            <p:spPr>
              <a:xfrm>
                <a:off x="6856289" y="3018619"/>
                <a:ext cx="1090507" cy="507006"/>
              </a:xfrm>
              <a:prstGeom prst="roundRect">
                <a:avLst/>
              </a:prstGeom>
              <a:noFill/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/>
                <a:endParaRPr lang="en-US"/>
              </a:p>
            </p:txBody>
          </p:sp>
          <p:sp>
            <p:nvSpPr>
              <p:cNvPr id="24" name="Rectangle: Rounded Corners 23">
                <a:extLst>
                  <a:ext uri="{FF2B5EF4-FFF2-40B4-BE49-F238E27FC236}">
                    <a16:creationId xmlns:a16="http://schemas.microsoft.com/office/drawing/2014/main" id="{EBE3E1A6-B59F-40C0-BDA3-ACDB61C7253F}"/>
                  </a:ext>
                </a:extLst>
              </p:cNvPr>
              <p:cNvSpPr/>
              <p:nvPr/>
            </p:nvSpPr>
            <p:spPr>
              <a:xfrm>
                <a:off x="8837683" y="2280500"/>
                <a:ext cx="345595" cy="179895"/>
              </a:xfrm>
              <a:prstGeom prst="roundRect">
                <a:avLst/>
              </a:prstGeom>
              <a:noFill/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/>
                <a:endParaRPr lang="en-US"/>
              </a:p>
            </p:txBody>
          </p:sp>
        </p:grp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B36A257B-7329-4673-808C-A4C5A6064EA6}"/>
              </a:ext>
            </a:extLst>
          </p:cNvPr>
          <p:cNvSpPr txBox="1"/>
          <p:nvPr/>
        </p:nvSpPr>
        <p:spPr>
          <a:xfrm>
            <a:off x="462489" y="1416542"/>
            <a:ext cx="35626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2"/>
                </a:solidFill>
                <a:latin typeface="UTM Alter Gothic" panose="02040603050506020204" pitchFamily="18" charset="0"/>
              </a:rPr>
              <a:t>B. TRÊN HỆ ĐIỀU HÀNH IOS</a:t>
            </a:r>
          </a:p>
        </p:txBody>
      </p:sp>
    </p:spTree>
    <p:extLst>
      <p:ext uri="{BB962C8B-B14F-4D97-AF65-F5344CB8AC3E}">
        <p14:creationId xmlns:p14="http://schemas.microsoft.com/office/powerpoint/2010/main" val="36843314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B203C529-20BB-42D6-9359-7C33CEA413DC}"/>
              </a:ext>
            </a:extLst>
          </p:cNvPr>
          <p:cNvGrpSpPr/>
          <p:nvPr/>
        </p:nvGrpSpPr>
        <p:grpSpPr>
          <a:xfrm>
            <a:off x="2354020" y="5190040"/>
            <a:ext cx="2268595" cy="1091749"/>
            <a:chOff x="2371979" y="5455512"/>
            <a:chExt cx="1888935" cy="879300"/>
          </a:xfrm>
        </p:grpSpPr>
        <p:sp>
          <p:nvSpPr>
            <p:cNvPr id="22" name="Rectangle: Rounded Corners 21">
              <a:extLst>
                <a:ext uri="{FF2B5EF4-FFF2-40B4-BE49-F238E27FC236}">
                  <a16:creationId xmlns:a16="http://schemas.microsoft.com/office/drawing/2014/main" id="{3425D039-9860-4E45-B5BD-E6B18776AF3E}"/>
                </a:ext>
              </a:extLst>
            </p:cNvPr>
            <p:cNvSpPr/>
            <p:nvPr/>
          </p:nvSpPr>
          <p:spPr>
            <a:xfrm>
              <a:off x="2371979" y="5455512"/>
              <a:ext cx="1888935" cy="879300"/>
            </a:xfrm>
            <a:prstGeom prst="roundRect">
              <a:avLst/>
            </a:prstGeom>
            <a:solidFill>
              <a:srgbClr val="FFFDEF"/>
            </a:solidFill>
            <a:ln>
              <a:solidFill>
                <a:srgbClr val="009A8E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3" name="Rectangle: Rounded Corners 4">
              <a:extLst>
                <a:ext uri="{FF2B5EF4-FFF2-40B4-BE49-F238E27FC236}">
                  <a16:creationId xmlns:a16="http://schemas.microsoft.com/office/drawing/2014/main" id="{C19D4C57-A7AE-4288-995E-B5BBEAB3F7C9}"/>
                </a:ext>
              </a:extLst>
            </p:cNvPr>
            <p:cNvSpPr txBox="1"/>
            <p:nvPr/>
          </p:nvSpPr>
          <p:spPr>
            <a:xfrm>
              <a:off x="2431349" y="5498437"/>
              <a:ext cx="1770195" cy="79345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marL="0" lvl="0" indent="0" algn="just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100" b="1" kern="1200" dirty="0" err="1">
                  <a:effectLst/>
                  <a:latin typeface="UTM Swiss Condensed" panose="02000500000000000000" pitchFamily="2" charset="0"/>
                </a:rPr>
                <a:t>Bước</a:t>
              </a:r>
              <a:r>
                <a:rPr lang="en-US" sz="1100" b="1" kern="1200" dirty="0">
                  <a:effectLst/>
                  <a:latin typeface="UTM Swiss Condensed" panose="02000500000000000000" pitchFamily="2" charset="0"/>
                </a:rPr>
                <a:t> 1</a:t>
              </a:r>
            </a:p>
            <a:p>
              <a:pPr marL="0" lvl="0" indent="0" algn="just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100" b="0" kern="1200" dirty="0" err="1">
                  <a:effectLst/>
                  <a:latin typeface="UTM Swiss Condensed" panose="02000500000000000000" pitchFamily="2" charset="0"/>
                </a:rPr>
                <a:t>Tại</a:t>
              </a:r>
              <a:r>
                <a:rPr lang="en-US" sz="1100" b="0" kern="1200" dirty="0">
                  <a:effectLst/>
                  <a:latin typeface="UTM Swiss Condensed" panose="02000500000000000000" pitchFamily="2" charset="0"/>
                </a:rPr>
                <a:t> Trang </a:t>
              </a:r>
              <a:r>
                <a:rPr lang="en-US" sz="1100" b="0" kern="1200" dirty="0" err="1">
                  <a:effectLst/>
                  <a:latin typeface="UTM Swiss Condensed" panose="02000500000000000000" pitchFamily="2" charset="0"/>
                </a:rPr>
                <a:t>đăng</a:t>
              </a:r>
              <a:r>
                <a:rPr lang="en-US" sz="1100" b="0" kern="1200" dirty="0">
                  <a:effectLst/>
                  <a:latin typeface="UTM Swiss Condensed" panose="02000500000000000000" pitchFamily="2" charset="0"/>
                </a:rPr>
                <a:t> </a:t>
              </a:r>
              <a:r>
                <a:rPr lang="en-US" sz="1100" b="0" kern="1200" dirty="0" err="1">
                  <a:effectLst/>
                  <a:latin typeface="UTM Swiss Condensed" panose="02000500000000000000" pitchFamily="2" charset="0"/>
                </a:rPr>
                <a:t>nhập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bấm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b="1" dirty="0">
                  <a:latin typeface="UTM Swiss Condensed" panose="02000500000000000000" pitchFamily="2" charset="0"/>
                </a:rPr>
                <a:t>ĐĂNG KÝ NGAY </a:t>
              </a:r>
              <a:r>
                <a:rPr lang="en-US" sz="1100" dirty="0" err="1">
                  <a:latin typeface="UTM Swiss Condensed" panose="02000500000000000000" pitchFamily="2" charset="0"/>
                </a:rPr>
                <a:t>để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tạo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tài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khoản</a:t>
              </a:r>
              <a:r>
                <a:rPr lang="en-US" sz="1100" dirty="0">
                  <a:latin typeface="UTM Swiss Condensed" panose="02000500000000000000" pitchFamily="2" charset="0"/>
                </a:rPr>
                <a:t>.</a:t>
              </a:r>
              <a:endParaRPr lang="en-US" sz="1100" b="0" kern="1200" dirty="0">
                <a:effectLst/>
                <a:latin typeface="UTM Swiss Condensed" panose="02000500000000000000" pitchFamily="2" charset="0"/>
              </a:endParaRPr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C8F7C700-226D-4470-83C4-7E2D9CBF3924}"/>
              </a:ext>
            </a:extLst>
          </p:cNvPr>
          <p:cNvSpPr txBox="1"/>
          <p:nvPr/>
        </p:nvSpPr>
        <p:spPr>
          <a:xfrm>
            <a:off x="462489" y="988478"/>
            <a:ext cx="557235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en-US" sz="3000" dirty="0">
                <a:solidFill>
                  <a:srgbClr val="009A8E"/>
                </a:solidFill>
                <a:latin typeface="UTM Impact" panose="02040603050506020204" pitchFamily="18" charset="0"/>
              </a:rPr>
              <a:t>III. HƯỚNG DẪN ĐĂNG KÝ TÀI KHOẢN</a:t>
            </a:r>
          </a:p>
        </p:txBody>
      </p:sp>
      <p:sp>
        <p:nvSpPr>
          <p:cNvPr id="11" name="Arrow: Striped Right 10">
            <a:extLst>
              <a:ext uri="{FF2B5EF4-FFF2-40B4-BE49-F238E27FC236}">
                <a16:creationId xmlns:a16="http://schemas.microsoft.com/office/drawing/2014/main" id="{A9608A13-137D-4B60-83D3-9BCD8D1C863C}"/>
              </a:ext>
            </a:extLst>
          </p:cNvPr>
          <p:cNvSpPr/>
          <p:nvPr/>
        </p:nvSpPr>
        <p:spPr>
          <a:xfrm>
            <a:off x="9666233" y="2910699"/>
            <a:ext cx="2088991" cy="1093509"/>
          </a:xfrm>
          <a:prstGeom prst="stripedRightArrow">
            <a:avLst/>
          </a:prstGeom>
          <a:solidFill>
            <a:srgbClr val="009A8E"/>
          </a:solidFill>
          <a:ln>
            <a:solidFill>
              <a:srgbClr val="009A8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en-US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7A84DDB7-6B55-4491-9FD2-8752E01FA719}"/>
              </a:ext>
            </a:extLst>
          </p:cNvPr>
          <p:cNvGrpSpPr/>
          <p:nvPr/>
        </p:nvGrpSpPr>
        <p:grpSpPr>
          <a:xfrm>
            <a:off x="2696066" y="1546648"/>
            <a:ext cx="1759146" cy="3710144"/>
            <a:chOff x="2332727" y="1388849"/>
            <a:chExt cx="1928188" cy="4066663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7A19AB-2CB5-4E33-826F-52FCC1BD1E8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54" r="63479" b="1573"/>
            <a:stretch/>
          </p:blipFill>
          <p:spPr>
            <a:xfrm>
              <a:off x="2332727" y="1388849"/>
              <a:ext cx="1928188" cy="4066663"/>
            </a:xfrm>
            <a:prstGeom prst="rect">
              <a:avLst/>
            </a:prstGeom>
          </p:spPr>
        </p:pic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985B6CD5-F0FE-44F9-90D9-543DB65169EE}"/>
                </a:ext>
              </a:extLst>
            </p:cNvPr>
            <p:cNvSpPr/>
            <p:nvPr/>
          </p:nvSpPr>
          <p:spPr>
            <a:xfrm>
              <a:off x="3431357" y="4760536"/>
              <a:ext cx="584462" cy="169683"/>
            </a:xfrm>
            <a:prstGeom prst="roundRect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en-US"/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D4ED8716-4F84-4059-B646-C8B429A18313}"/>
              </a:ext>
            </a:extLst>
          </p:cNvPr>
          <p:cNvGrpSpPr/>
          <p:nvPr/>
        </p:nvGrpSpPr>
        <p:grpSpPr>
          <a:xfrm>
            <a:off x="7117510" y="5188688"/>
            <a:ext cx="2268595" cy="1091749"/>
            <a:chOff x="2371979" y="5455512"/>
            <a:chExt cx="1888935" cy="879300"/>
          </a:xfrm>
        </p:grpSpPr>
        <p:sp>
          <p:nvSpPr>
            <p:cNvPr id="26" name="Rectangle: Rounded Corners 25">
              <a:extLst>
                <a:ext uri="{FF2B5EF4-FFF2-40B4-BE49-F238E27FC236}">
                  <a16:creationId xmlns:a16="http://schemas.microsoft.com/office/drawing/2014/main" id="{C67D8904-E306-4AD5-ABAC-2E792479ACA2}"/>
                </a:ext>
              </a:extLst>
            </p:cNvPr>
            <p:cNvSpPr/>
            <p:nvPr/>
          </p:nvSpPr>
          <p:spPr>
            <a:xfrm>
              <a:off x="2371979" y="5455512"/>
              <a:ext cx="1888935" cy="879300"/>
            </a:xfrm>
            <a:prstGeom prst="roundRect">
              <a:avLst/>
            </a:prstGeom>
            <a:solidFill>
              <a:srgbClr val="FFFDEF"/>
            </a:solidFill>
            <a:ln>
              <a:solidFill>
                <a:srgbClr val="009A8E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7" name="Rectangle: Rounded Corners 4">
              <a:extLst>
                <a:ext uri="{FF2B5EF4-FFF2-40B4-BE49-F238E27FC236}">
                  <a16:creationId xmlns:a16="http://schemas.microsoft.com/office/drawing/2014/main" id="{A04793EE-6ADF-4069-AF7C-08BC30173005}"/>
                </a:ext>
              </a:extLst>
            </p:cNvPr>
            <p:cNvSpPr txBox="1"/>
            <p:nvPr/>
          </p:nvSpPr>
          <p:spPr>
            <a:xfrm>
              <a:off x="2431349" y="5498436"/>
              <a:ext cx="1769262" cy="79345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marL="0" lvl="0" indent="0" algn="just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100" b="1" kern="1200" dirty="0" err="1">
                  <a:effectLst/>
                  <a:latin typeface="UTM Swiss Condensed" panose="02000500000000000000" pitchFamily="2" charset="0"/>
                </a:rPr>
                <a:t>Bước</a:t>
              </a:r>
              <a:r>
                <a:rPr lang="en-US" sz="1100" b="1" kern="1200" dirty="0">
                  <a:effectLst/>
                  <a:latin typeface="UTM Swiss Condensed" panose="02000500000000000000" pitchFamily="2" charset="0"/>
                </a:rPr>
                <a:t> </a:t>
              </a:r>
              <a:r>
                <a:rPr lang="en-US" sz="1100" b="1" dirty="0">
                  <a:latin typeface="UTM Swiss Condensed" panose="02000500000000000000" pitchFamily="2" charset="0"/>
                </a:rPr>
                <a:t>3</a:t>
              </a:r>
              <a:endParaRPr lang="en-US" sz="1100" b="1" kern="1200" dirty="0">
                <a:effectLst/>
                <a:latin typeface="UTM Swiss Condensed" panose="02000500000000000000" pitchFamily="2" charset="0"/>
              </a:endParaRPr>
            </a:p>
            <a:p>
              <a:pPr lvl="0" algn="just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100" dirty="0" err="1">
                  <a:latin typeface="UTM Swiss Condensed" panose="02000500000000000000" pitchFamily="2" charset="0"/>
                </a:rPr>
                <a:t>Nhập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b="1" dirty="0">
                  <a:latin typeface="UTM Swiss Condensed" panose="02000500000000000000" pitchFamily="2" charset="0"/>
                </a:rPr>
                <a:t>MÃ OTP </a:t>
              </a:r>
              <a:r>
                <a:rPr lang="en-US" sz="1100" dirty="0">
                  <a:latin typeface="UTM Swiss Condensed" panose="02000500000000000000" pitchFamily="2" charset="0"/>
                </a:rPr>
                <a:t>đ</a:t>
              </a:r>
              <a:r>
                <a:rPr lang="vi-VN" sz="1100" dirty="0">
                  <a:latin typeface="UTM Swiss Condensed" panose="02000500000000000000" pitchFamily="2" charset="0"/>
                </a:rPr>
                <a:t>ư</a:t>
              </a:r>
              <a:r>
                <a:rPr lang="en-US" sz="1100" dirty="0" err="1">
                  <a:latin typeface="UTM Swiss Condensed" panose="02000500000000000000" pitchFamily="2" charset="0"/>
                </a:rPr>
                <a:t>ợc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gửi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về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số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điện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thoại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đã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đăng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ký</a:t>
              </a:r>
              <a:r>
                <a:rPr lang="en-US" sz="1100" dirty="0">
                  <a:latin typeface="UTM Swiss Condensed" panose="02000500000000000000" pitchFamily="2" charset="0"/>
                </a:rPr>
                <a:t>.</a:t>
              </a:r>
            </a:p>
            <a:p>
              <a:pPr lvl="0" algn="just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100" dirty="0" err="1">
                  <a:latin typeface="UTM Swiss Condensed" panose="02000500000000000000" pitchFamily="2" charset="0"/>
                </a:rPr>
                <a:t>Bấm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b="1" dirty="0">
                  <a:latin typeface="UTM Swiss Condensed" panose="02000500000000000000" pitchFamily="2" charset="0"/>
                </a:rPr>
                <a:t>TIẾP TỤC </a:t>
              </a:r>
              <a:r>
                <a:rPr lang="en-US" sz="1100" dirty="0" err="1">
                  <a:latin typeface="UTM Swiss Condensed" panose="02000500000000000000" pitchFamily="2" charset="0"/>
                </a:rPr>
                <a:t>để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tạo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tài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khoản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thông</a:t>
              </a:r>
              <a:r>
                <a:rPr lang="en-US" sz="1100" dirty="0">
                  <a:latin typeface="UTM Swiss Condensed" panose="02000500000000000000" pitchFamily="2" charset="0"/>
                </a:rPr>
                <a:t> tin </a:t>
              </a:r>
              <a:r>
                <a:rPr lang="en-US" sz="1100" dirty="0" err="1">
                  <a:latin typeface="UTM Swiss Condensed" panose="02000500000000000000" pitchFamily="2" charset="0"/>
                </a:rPr>
                <a:t>của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bé</a:t>
              </a:r>
              <a:r>
                <a:rPr lang="en-US" sz="1100" dirty="0">
                  <a:latin typeface="UTM Swiss Condensed" panose="02000500000000000000" pitchFamily="2" charset="0"/>
                </a:rPr>
                <a:t>.</a:t>
              </a:r>
            </a:p>
          </p:txBody>
        </p:sp>
      </p:grpSp>
      <p:sp>
        <p:nvSpPr>
          <p:cNvPr id="28" name="Rectangle 27">
            <a:extLst>
              <a:ext uri="{FF2B5EF4-FFF2-40B4-BE49-F238E27FC236}">
                <a16:creationId xmlns:a16="http://schemas.microsoft.com/office/drawing/2014/main" id="{15B56A63-1FA1-4A9D-B099-BBD529D23FF5}"/>
              </a:ext>
            </a:extLst>
          </p:cNvPr>
          <p:cNvSpPr/>
          <p:nvPr/>
        </p:nvSpPr>
        <p:spPr>
          <a:xfrm>
            <a:off x="4014030" y="6299289"/>
            <a:ext cx="4347545" cy="2585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i="1" dirty="0">
                <a:latin typeface="UTM Swiss Condensed" panose="02000500000000000000" pitchFamily="2" charset="0"/>
              </a:rPr>
              <a:t>(L</a:t>
            </a:r>
            <a:r>
              <a:rPr lang="vi-VN" sz="1200" i="1" dirty="0">
                <a:latin typeface="UTM Swiss Condensed" panose="02000500000000000000" pitchFamily="2" charset="0"/>
              </a:rPr>
              <a:t>ư</a:t>
            </a:r>
            <a:r>
              <a:rPr lang="en-US" sz="1200" i="1" dirty="0">
                <a:latin typeface="UTM Swiss Condensed" panose="02000500000000000000" pitchFamily="2" charset="0"/>
              </a:rPr>
              <a:t>u ý: </a:t>
            </a:r>
            <a:r>
              <a:rPr lang="en-US" sz="1200" i="1" dirty="0" err="1">
                <a:latin typeface="UTM Swiss Condensed" panose="02000500000000000000" pitchFamily="2" charset="0"/>
              </a:rPr>
              <a:t>Mật</a:t>
            </a:r>
            <a:r>
              <a:rPr lang="en-US" sz="1200" i="1" dirty="0">
                <a:latin typeface="UTM Swiss Condensed" panose="02000500000000000000" pitchFamily="2" charset="0"/>
              </a:rPr>
              <a:t> </a:t>
            </a:r>
            <a:r>
              <a:rPr lang="en-US" sz="1200" i="1" dirty="0" err="1">
                <a:latin typeface="UTM Swiss Condensed" panose="02000500000000000000" pitchFamily="2" charset="0"/>
              </a:rPr>
              <a:t>khẩu</a:t>
            </a:r>
            <a:r>
              <a:rPr lang="en-US" sz="1200" i="1" dirty="0">
                <a:latin typeface="UTM Swiss Condensed" panose="02000500000000000000" pitchFamily="2" charset="0"/>
              </a:rPr>
              <a:t> </a:t>
            </a:r>
            <a:r>
              <a:rPr lang="en-US" sz="1200" i="1" dirty="0" err="1">
                <a:latin typeface="UTM Swiss Condensed" panose="02000500000000000000" pitchFamily="2" charset="0"/>
              </a:rPr>
              <a:t>này</a:t>
            </a:r>
            <a:r>
              <a:rPr lang="en-US" sz="1200" i="1" dirty="0">
                <a:latin typeface="UTM Swiss Condensed" panose="02000500000000000000" pitchFamily="2" charset="0"/>
              </a:rPr>
              <a:t> </a:t>
            </a:r>
            <a:r>
              <a:rPr lang="en-US" sz="1200" i="1" dirty="0" err="1">
                <a:latin typeface="UTM Swiss Condensed" panose="02000500000000000000" pitchFamily="2" charset="0"/>
              </a:rPr>
              <a:t>sẽ</a:t>
            </a:r>
            <a:r>
              <a:rPr lang="en-US" sz="1200" i="1" dirty="0">
                <a:latin typeface="UTM Swiss Condensed" panose="02000500000000000000" pitchFamily="2" charset="0"/>
              </a:rPr>
              <a:t> </a:t>
            </a:r>
            <a:r>
              <a:rPr lang="en-US" sz="1200" i="1" dirty="0" err="1">
                <a:latin typeface="UTM Swiss Condensed" panose="02000500000000000000" pitchFamily="2" charset="0"/>
              </a:rPr>
              <a:t>dùng</a:t>
            </a:r>
            <a:r>
              <a:rPr lang="en-US" sz="1200" i="1" dirty="0">
                <a:latin typeface="UTM Swiss Condensed" panose="02000500000000000000" pitchFamily="2" charset="0"/>
              </a:rPr>
              <a:t> </a:t>
            </a:r>
            <a:r>
              <a:rPr lang="en-US" sz="1200" i="1" dirty="0" err="1">
                <a:latin typeface="UTM Swiss Condensed" panose="02000500000000000000" pitchFamily="2" charset="0"/>
              </a:rPr>
              <a:t>để</a:t>
            </a:r>
            <a:r>
              <a:rPr lang="en-US" sz="1200" i="1" dirty="0">
                <a:latin typeface="UTM Swiss Condensed" panose="02000500000000000000" pitchFamily="2" charset="0"/>
              </a:rPr>
              <a:t> </a:t>
            </a:r>
            <a:r>
              <a:rPr lang="en-US" sz="1200" i="1" dirty="0" err="1">
                <a:latin typeface="UTM Swiss Condensed" panose="02000500000000000000" pitchFamily="2" charset="0"/>
              </a:rPr>
              <a:t>đăng</a:t>
            </a:r>
            <a:r>
              <a:rPr lang="en-US" sz="1200" i="1" dirty="0">
                <a:latin typeface="UTM Swiss Condensed" panose="02000500000000000000" pitchFamily="2" charset="0"/>
              </a:rPr>
              <a:t> </a:t>
            </a:r>
            <a:r>
              <a:rPr lang="en-US" sz="1200" i="1" dirty="0" err="1">
                <a:latin typeface="UTM Swiss Condensed" panose="02000500000000000000" pitchFamily="2" charset="0"/>
              </a:rPr>
              <a:t>nhập</a:t>
            </a:r>
            <a:r>
              <a:rPr lang="en-US" sz="1200" i="1" dirty="0">
                <a:latin typeface="UTM Swiss Condensed" panose="02000500000000000000" pitchFamily="2" charset="0"/>
              </a:rPr>
              <a:t> </a:t>
            </a:r>
            <a:r>
              <a:rPr lang="en-US" sz="1200" i="1" dirty="0" err="1">
                <a:latin typeface="UTM Swiss Condensed" panose="02000500000000000000" pitchFamily="2" charset="0"/>
              </a:rPr>
              <a:t>tài</a:t>
            </a:r>
            <a:r>
              <a:rPr lang="en-US" sz="1200" i="1" dirty="0">
                <a:latin typeface="UTM Swiss Condensed" panose="02000500000000000000" pitchFamily="2" charset="0"/>
              </a:rPr>
              <a:t> </a:t>
            </a:r>
            <a:r>
              <a:rPr lang="en-US" sz="1200" i="1" dirty="0" err="1">
                <a:latin typeface="UTM Swiss Condensed" panose="02000500000000000000" pitchFamily="2" charset="0"/>
              </a:rPr>
              <a:t>khoản</a:t>
            </a:r>
            <a:r>
              <a:rPr lang="en-US" sz="1200" i="1" dirty="0">
                <a:latin typeface="UTM Swiss Condensed" panose="02000500000000000000" pitchFamily="2" charset="0"/>
              </a:rPr>
              <a:t> </a:t>
            </a:r>
            <a:r>
              <a:rPr lang="en-US" sz="1200" i="1" dirty="0" err="1">
                <a:latin typeface="UTM Swiss Condensed" panose="02000500000000000000" pitchFamily="2" charset="0"/>
              </a:rPr>
              <a:t>của</a:t>
            </a:r>
            <a:r>
              <a:rPr lang="en-US" sz="1200" i="1" dirty="0">
                <a:latin typeface="UTM Swiss Condensed" panose="02000500000000000000" pitchFamily="2" charset="0"/>
              </a:rPr>
              <a:t> </a:t>
            </a:r>
            <a:r>
              <a:rPr lang="en-US" sz="1200" i="1" dirty="0" err="1">
                <a:latin typeface="UTM Swiss Condensed" panose="02000500000000000000" pitchFamily="2" charset="0"/>
              </a:rPr>
              <a:t>phụ</a:t>
            </a:r>
            <a:r>
              <a:rPr lang="en-US" sz="1200" i="1" dirty="0">
                <a:latin typeface="UTM Swiss Condensed" panose="02000500000000000000" pitchFamily="2" charset="0"/>
              </a:rPr>
              <a:t> </a:t>
            </a:r>
            <a:r>
              <a:rPr lang="en-US" sz="1200" i="1" dirty="0" err="1">
                <a:latin typeface="UTM Swiss Condensed" panose="02000500000000000000" pitchFamily="2" charset="0"/>
              </a:rPr>
              <a:t>huynh</a:t>
            </a:r>
            <a:r>
              <a:rPr lang="en-US" sz="1200" i="1" dirty="0">
                <a:latin typeface="UTM Swiss Condensed" panose="02000500000000000000" pitchFamily="2" charset="0"/>
              </a:rPr>
              <a:t>)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FB8A0B94-5240-4CFB-B742-6454B978F6D7}"/>
              </a:ext>
            </a:extLst>
          </p:cNvPr>
          <p:cNvGrpSpPr/>
          <p:nvPr/>
        </p:nvGrpSpPr>
        <p:grpSpPr>
          <a:xfrm>
            <a:off x="4736628" y="5190040"/>
            <a:ext cx="2268595" cy="1091749"/>
            <a:chOff x="2371979" y="5455512"/>
            <a:chExt cx="1888935" cy="879300"/>
          </a:xfrm>
        </p:grpSpPr>
        <p:sp>
          <p:nvSpPr>
            <p:cNvPr id="30" name="Rectangle: Rounded Corners 29">
              <a:extLst>
                <a:ext uri="{FF2B5EF4-FFF2-40B4-BE49-F238E27FC236}">
                  <a16:creationId xmlns:a16="http://schemas.microsoft.com/office/drawing/2014/main" id="{512907D9-6DCB-44F0-AE26-C71E68071439}"/>
                </a:ext>
              </a:extLst>
            </p:cNvPr>
            <p:cNvSpPr/>
            <p:nvPr/>
          </p:nvSpPr>
          <p:spPr>
            <a:xfrm>
              <a:off x="2371979" y="5455512"/>
              <a:ext cx="1888935" cy="879300"/>
            </a:xfrm>
            <a:prstGeom prst="roundRect">
              <a:avLst/>
            </a:prstGeom>
            <a:solidFill>
              <a:srgbClr val="FFFDEF"/>
            </a:solidFill>
            <a:ln>
              <a:solidFill>
                <a:srgbClr val="009A8E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1" name="Rectangle: Rounded Corners 4">
              <a:extLst>
                <a:ext uri="{FF2B5EF4-FFF2-40B4-BE49-F238E27FC236}">
                  <a16:creationId xmlns:a16="http://schemas.microsoft.com/office/drawing/2014/main" id="{C43036F3-5E94-401F-9365-DBD57A2C338D}"/>
                </a:ext>
              </a:extLst>
            </p:cNvPr>
            <p:cNvSpPr txBox="1"/>
            <p:nvPr/>
          </p:nvSpPr>
          <p:spPr>
            <a:xfrm>
              <a:off x="2431349" y="5498436"/>
              <a:ext cx="1770195" cy="79345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marL="0" lvl="0" indent="0" algn="just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100" b="1" kern="1200" dirty="0" err="1">
                  <a:effectLst/>
                  <a:latin typeface="UTM Swiss Condensed" panose="02000500000000000000" pitchFamily="2" charset="0"/>
                </a:rPr>
                <a:t>Bước</a:t>
              </a:r>
              <a:r>
                <a:rPr lang="en-US" sz="1100" b="1" kern="1200" dirty="0">
                  <a:effectLst/>
                  <a:latin typeface="UTM Swiss Condensed" panose="02000500000000000000" pitchFamily="2" charset="0"/>
                </a:rPr>
                <a:t> 2</a:t>
              </a:r>
            </a:p>
            <a:p>
              <a:pPr lvl="0" algn="just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100" dirty="0" err="1">
                  <a:latin typeface="UTM Swiss Condensed" panose="02000500000000000000" pitchFamily="2" charset="0"/>
                </a:rPr>
                <a:t>Nhập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b="1" dirty="0">
                  <a:latin typeface="UTM Swiss Condensed" panose="02000500000000000000" pitchFamily="2" charset="0"/>
                </a:rPr>
                <a:t>SỐ ĐIỆN THOẠI </a:t>
              </a:r>
              <a:r>
                <a:rPr lang="en-US" sz="1100" dirty="0" err="1">
                  <a:latin typeface="UTM Swiss Condensed" panose="02000500000000000000" pitchFamily="2" charset="0"/>
                </a:rPr>
                <a:t>và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tạo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b="1" dirty="0">
                  <a:latin typeface="UTM Swiss Condensed" panose="02000500000000000000" pitchFamily="2" charset="0"/>
                </a:rPr>
                <a:t>MẬT KHẨU </a:t>
              </a:r>
              <a:r>
                <a:rPr lang="en-US" sz="1100" dirty="0">
                  <a:latin typeface="UTM Swiss Condensed" panose="02000500000000000000" pitchFamily="2" charset="0"/>
                </a:rPr>
                <a:t>(6 </a:t>
              </a:r>
              <a:r>
                <a:rPr lang="en-US" sz="1100" dirty="0" err="1">
                  <a:latin typeface="UTM Swiss Condensed" panose="02000500000000000000" pitchFamily="2" charset="0"/>
                </a:rPr>
                <a:t>số</a:t>
              </a:r>
              <a:r>
                <a:rPr lang="en-US" sz="1100" dirty="0">
                  <a:latin typeface="UTM Swiss Condensed" panose="02000500000000000000" pitchFamily="2" charset="0"/>
                </a:rPr>
                <a:t>). </a:t>
              </a:r>
            </a:p>
            <a:p>
              <a:pPr lvl="0" algn="just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100" dirty="0" err="1">
                  <a:latin typeface="UTM Swiss Condensed" panose="02000500000000000000" pitchFamily="2" charset="0"/>
                </a:rPr>
                <a:t>Bấm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b="1" dirty="0">
                  <a:latin typeface="UTM Swiss Condensed" panose="02000500000000000000" pitchFamily="2" charset="0"/>
                </a:rPr>
                <a:t>ĐĂNG KÝ </a:t>
              </a:r>
              <a:r>
                <a:rPr lang="en-US" sz="1100" dirty="0" err="1">
                  <a:latin typeface="UTM Swiss Condensed" panose="02000500000000000000" pitchFamily="2" charset="0"/>
                </a:rPr>
                <a:t>để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nhận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mã</a:t>
              </a:r>
              <a:r>
                <a:rPr lang="en-US" sz="1100" dirty="0">
                  <a:latin typeface="UTM Swiss Condensed" panose="02000500000000000000" pitchFamily="2" charset="0"/>
                </a:rPr>
                <a:t> OTP.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DD8E3573-5F91-407F-9669-311ED8842754}"/>
              </a:ext>
            </a:extLst>
          </p:cNvPr>
          <p:cNvGrpSpPr/>
          <p:nvPr/>
        </p:nvGrpSpPr>
        <p:grpSpPr>
          <a:xfrm>
            <a:off x="5027470" y="1539143"/>
            <a:ext cx="1811482" cy="3789836"/>
            <a:chOff x="4930001" y="1335226"/>
            <a:chExt cx="1908951" cy="3993753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54BC5616-E25E-4FA4-8833-DCAF0198667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473" r="31298"/>
            <a:stretch/>
          </p:blipFill>
          <p:spPr>
            <a:xfrm>
              <a:off x="4930001" y="1335226"/>
              <a:ext cx="1908951" cy="3993753"/>
            </a:xfrm>
            <a:prstGeom prst="rect">
              <a:avLst/>
            </a:prstGeom>
          </p:spPr>
        </p:pic>
        <p:sp>
          <p:nvSpPr>
            <p:cNvPr id="41" name="Rectangle: Rounded Corners 40">
              <a:extLst>
                <a:ext uri="{FF2B5EF4-FFF2-40B4-BE49-F238E27FC236}">
                  <a16:creationId xmlns:a16="http://schemas.microsoft.com/office/drawing/2014/main" id="{01D0295B-D3D1-4DF9-AEA0-2DAE73737238}"/>
                </a:ext>
              </a:extLst>
            </p:cNvPr>
            <p:cNvSpPr/>
            <p:nvPr/>
          </p:nvSpPr>
          <p:spPr>
            <a:xfrm>
              <a:off x="5203596" y="3007151"/>
              <a:ext cx="1319752" cy="1587891"/>
            </a:xfrm>
            <a:prstGeom prst="roundRect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en-US"/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83356ED3-988B-413B-B4AC-68C37A7BDA5F}"/>
              </a:ext>
            </a:extLst>
          </p:cNvPr>
          <p:cNvGrpSpPr/>
          <p:nvPr/>
        </p:nvGrpSpPr>
        <p:grpSpPr>
          <a:xfrm>
            <a:off x="7335146" y="1525558"/>
            <a:ext cx="1811482" cy="3789839"/>
            <a:chOff x="7239733" y="1325944"/>
            <a:chExt cx="1906895" cy="3989454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ABF80616-3960-44ED-8D3B-68836833A0E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7772"/>
            <a:stretch/>
          </p:blipFill>
          <p:spPr>
            <a:xfrm>
              <a:off x="7239733" y="1325944"/>
              <a:ext cx="1906895" cy="3989454"/>
            </a:xfrm>
            <a:prstGeom prst="rect">
              <a:avLst/>
            </a:prstGeom>
          </p:spPr>
        </p:pic>
        <p:sp>
          <p:nvSpPr>
            <p:cNvPr id="42" name="Rectangle: Rounded Corners 41">
              <a:extLst>
                <a:ext uri="{FF2B5EF4-FFF2-40B4-BE49-F238E27FC236}">
                  <a16:creationId xmlns:a16="http://schemas.microsoft.com/office/drawing/2014/main" id="{48767C65-865B-4FE2-8E36-10B0F9F02CA4}"/>
                </a:ext>
              </a:extLst>
            </p:cNvPr>
            <p:cNvSpPr/>
            <p:nvPr/>
          </p:nvSpPr>
          <p:spPr>
            <a:xfrm>
              <a:off x="7607431" y="4005781"/>
              <a:ext cx="1187777" cy="396538"/>
            </a:xfrm>
            <a:prstGeom prst="roundRect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en-US"/>
            </a:p>
          </p:txBody>
        </p:sp>
      </p:grpSp>
      <p:sp>
        <p:nvSpPr>
          <p:cNvPr id="43" name="Rectangle 42">
            <a:extLst>
              <a:ext uri="{FF2B5EF4-FFF2-40B4-BE49-F238E27FC236}">
                <a16:creationId xmlns:a16="http://schemas.microsoft.com/office/drawing/2014/main" id="{6B5855D9-AD36-4E62-B1C7-B4889099CF9D}"/>
              </a:ext>
            </a:extLst>
          </p:cNvPr>
          <p:cNvSpPr/>
          <p:nvPr/>
        </p:nvSpPr>
        <p:spPr>
          <a:xfrm>
            <a:off x="9823860" y="3254342"/>
            <a:ext cx="1657987" cy="424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Swiss Condensed" panose="02000500000000000000" pitchFamily="2" charset="0"/>
              </a:rPr>
              <a:t>TẠO THÔNG TIN TÀI KHOẢN CHO BÉ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E622EA41-080E-4E5B-A8BB-786F893E96A4}"/>
              </a:ext>
            </a:extLst>
          </p:cNvPr>
          <p:cNvSpPr txBox="1"/>
          <p:nvPr/>
        </p:nvSpPr>
        <p:spPr>
          <a:xfrm>
            <a:off x="462489" y="1416542"/>
            <a:ext cx="35626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dirty="0">
                <a:solidFill>
                  <a:schemeClr val="accent2"/>
                </a:solidFill>
                <a:latin typeface="UTM Alter Gothic" panose="02040603050506020204" pitchFamily="18" charset="0"/>
              </a:rPr>
              <a:t>A. ĐĂNG KÝ SỐ ĐIỆN THOẠI CỦA PHỤ HUYNH</a:t>
            </a:r>
          </a:p>
        </p:txBody>
      </p:sp>
    </p:spTree>
    <p:extLst>
      <p:ext uri="{BB962C8B-B14F-4D97-AF65-F5344CB8AC3E}">
        <p14:creationId xmlns:p14="http://schemas.microsoft.com/office/powerpoint/2010/main" val="12684506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B203C529-20BB-42D6-9359-7C33CEA413DC}"/>
              </a:ext>
            </a:extLst>
          </p:cNvPr>
          <p:cNvGrpSpPr/>
          <p:nvPr/>
        </p:nvGrpSpPr>
        <p:grpSpPr>
          <a:xfrm>
            <a:off x="1874789" y="4893920"/>
            <a:ext cx="1920240" cy="1509761"/>
            <a:chOff x="2371978" y="5455512"/>
            <a:chExt cx="2134074" cy="896084"/>
          </a:xfrm>
        </p:grpSpPr>
        <p:sp>
          <p:nvSpPr>
            <p:cNvPr id="22" name="Rectangle: Rounded Corners 21">
              <a:extLst>
                <a:ext uri="{FF2B5EF4-FFF2-40B4-BE49-F238E27FC236}">
                  <a16:creationId xmlns:a16="http://schemas.microsoft.com/office/drawing/2014/main" id="{3425D039-9860-4E45-B5BD-E6B18776AF3E}"/>
                </a:ext>
              </a:extLst>
            </p:cNvPr>
            <p:cNvSpPr/>
            <p:nvPr/>
          </p:nvSpPr>
          <p:spPr>
            <a:xfrm>
              <a:off x="2371978" y="5455512"/>
              <a:ext cx="2134074" cy="879300"/>
            </a:xfrm>
            <a:prstGeom prst="roundRect">
              <a:avLst/>
            </a:prstGeom>
            <a:solidFill>
              <a:srgbClr val="FFFDEF"/>
            </a:solidFill>
            <a:ln>
              <a:solidFill>
                <a:srgbClr val="009A8E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3" name="Rectangle: Rounded Corners 4">
              <a:extLst>
                <a:ext uri="{FF2B5EF4-FFF2-40B4-BE49-F238E27FC236}">
                  <a16:creationId xmlns:a16="http://schemas.microsoft.com/office/drawing/2014/main" id="{C19D4C57-A7AE-4288-995E-B5BBEAB3F7C9}"/>
                </a:ext>
              </a:extLst>
            </p:cNvPr>
            <p:cNvSpPr txBox="1"/>
            <p:nvPr/>
          </p:nvSpPr>
          <p:spPr>
            <a:xfrm>
              <a:off x="2431349" y="5472296"/>
              <a:ext cx="2074703" cy="87930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marL="0" lvl="0" indent="0" algn="just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100" b="1" kern="1200" dirty="0" err="1">
                  <a:effectLst/>
                  <a:latin typeface="UTM Swiss Condensed" panose="02000500000000000000" pitchFamily="2" charset="0"/>
                </a:rPr>
                <a:t>Bước</a:t>
              </a:r>
              <a:r>
                <a:rPr lang="en-US" sz="1100" b="1" kern="1200" dirty="0">
                  <a:effectLst/>
                  <a:latin typeface="UTM Swiss Condensed" panose="02000500000000000000" pitchFamily="2" charset="0"/>
                </a:rPr>
                <a:t> 1</a:t>
              </a:r>
            </a:p>
            <a:p>
              <a:pPr marL="0" lvl="0" indent="0" algn="just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100" b="0" kern="1200" dirty="0" err="1">
                  <a:effectLst/>
                  <a:latin typeface="UTM Swiss Condensed" panose="02000500000000000000" pitchFamily="2" charset="0"/>
                </a:rPr>
                <a:t>Nhập</a:t>
              </a:r>
              <a:r>
                <a:rPr lang="en-US" sz="1100" b="0" kern="1200" dirty="0">
                  <a:effectLst/>
                  <a:latin typeface="UTM Swiss Condensed" panose="02000500000000000000" pitchFamily="2" charset="0"/>
                </a:rPr>
                <a:t> </a:t>
              </a:r>
              <a:r>
                <a:rPr lang="en-US" sz="1100" b="0" kern="1200" dirty="0" err="1">
                  <a:effectLst/>
                  <a:latin typeface="UTM Swiss Condensed" panose="02000500000000000000" pitchFamily="2" charset="0"/>
                </a:rPr>
                <a:t>thông</a:t>
              </a:r>
              <a:r>
                <a:rPr lang="en-US" sz="1100" b="0" kern="1200" dirty="0">
                  <a:effectLst/>
                  <a:latin typeface="UTM Swiss Condensed" panose="02000500000000000000" pitchFamily="2" charset="0"/>
                </a:rPr>
                <a:t> tin </a:t>
              </a:r>
              <a:r>
                <a:rPr lang="en-US" sz="1100" b="0" kern="1200" dirty="0" err="1">
                  <a:effectLst/>
                  <a:latin typeface="UTM Swiss Condensed" panose="02000500000000000000" pitchFamily="2" charset="0"/>
                </a:rPr>
                <a:t>cá</a:t>
              </a:r>
              <a:r>
                <a:rPr lang="en-US" sz="1100" b="0" kern="1200" dirty="0">
                  <a:effectLst/>
                  <a:latin typeface="UTM Swiss Condensed" panose="02000500000000000000" pitchFamily="2" charset="0"/>
                </a:rPr>
                <a:t> </a:t>
              </a:r>
              <a:r>
                <a:rPr lang="en-US" sz="1100" b="0" kern="1200" dirty="0" err="1">
                  <a:effectLst/>
                  <a:latin typeface="UTM Swiss Condensed" panose="02000500000000000000" pitchFamily="2" charset="0"/>
                </a:rPr>
                <a:t>nhân</a:t>
              </a:r>
              <a:r>
                <a:rPr lang="en-US" sz="1100" b="0" kern="1200" dirty="0">
                  <a:effectLst/>
                  <a:latin typeface="UTM Swiss Condensed" panose="02000500000000000000" pitchFamily="2" charset="0"/>
                </a:rPr>
                <a:t> </a:t>
              </a:r>
              <a:r>
                <a:rPr lang="en-US" sz="1100" b="0" kern="1200" dirty="0" err="1">
                  <a:effectLst/>
                  <a:latin typeface="UTM Swiss Condensed" panose="02000500000000000000" pitchFamily="2" charset="0"/>
                </a:rPr>
                <a:t>của</a:t>
              </a:r>
              <a:r>
                <a:rPr lang="en-US" sz="1100" b="0" kern="1200" dirty="0">
                  <a:effectLst/>
                  <a:latin typeface="UTM Swiss Condensed" panose="02000500000000000000" pitchFamily="2" charset="0"/>
                </a:rPr>
                <a:t> </a:t>
              </a:r>
              <a:r>
                <a:rPr lang="en-US" sz="1100" b="0" kern="1200" dirty="0" err="1">
                  <a:effectLst/>
                  <a:latin typeface="UTM Swiss Condensed" panose="02000500000000000000" pitchFamily="2" charset="0"/>
                </a:rPr>
                <a:t>bé</a:t>
              </a:r>
              <a:r>
                <a:rPr lang="en-US" sz="1100" dirty="0">
                  <a:latin typeface="UTM Swiss Condensed" panose="02000500000000000000" pitchFamily="2" charset="0"/>
                </a:rPr>
                <a:t>: </a:t>
              </a:r>
              <a:r>
                <a:rPr lang="en-US" sz="1100" b="1" dirty="0">
                  <a:latin typeface="UTM Swiss Condensed" panose="02000500000000000000" pitchFamily="2" charset="0"/>
                </a:rPr>
                <a:t>HỌ TÊN, GIỚI TÍNH, NGÀY SINH. </a:t>
              </a:r>
              <a:r>
                <a:rPr lang="en-US" sz="1100" i="1" dirty="0">
                  <a:latin typeface="UTM Swiss Condensed" panose="02000500000000000000" pitchFamily="2" charset="0"/>
                </a:rPr>
                <a:t>(</a:t>
              </a:r>
              <a:r>
                <a:rPr lang="en-US" sz="1100" i="1" dirty="0" err="1">
                  <a:latin typeface="UTM Swiss Condensed" panose="02000500000000000000" pitchFamily="2" charset="0"/>
                </a:rPr>
                <a:t>Năm</a:t>
              </a:r>
              <a:r>
                <a:rPr lang="en-US" sz="1100" i="1" dirty="0">
                  <a:latin typeface="UTM Swiss Condensed" panose="02000500000000000000" pitchFamily="2" charset="0"/>
                </a:rPr>
                <a:t> </a:t>
              </a:r>
              <a:r>
                <a:rPr lang="en-US" sz="1100" i="1" dirty="0" err="1">
                  <a:latin typeface="UTM Swiss Condensed" panose="02000500000000000000" pitchFamily="2" charset="0"/>
                </a:rPr>
                <a:t>sinh</a:t>
              </a:r>
              <a:r>
                <a:rPr lang="en-US" sz="1100" i="1" dirty="0">
                  <a:latin typeface="UTM Swiss Condensed" panose="02000500000000000000" pitchFamily="2" charset="0"/>
                </a:rPr>
                <a:t> </a:t>
              </a:r>
              <a:r>
                <a:rPr lang="en-US" sz="1100" i="1" dirty="0" err="1">
                  <a:latin typeface="UTM Swiss Condensed" panose="02000500000000000000" pitchFamily="2" charset="0"/>
                </a:rPr>
                <a:t>từ</a:t>
              </a:r>
              <a:r>
                <a:rPr lang="en-US" sz="1100" i="1" dirty="0">
                  <a:latin typeface="UTM Swiss Condensed" panose="02000500000000000000" pitchFamily="2" charset="0"/>
                </a:rPr>
                <a:t> 2010-2015)</a:t>
              </a:r>
            </a:p>
            <a:p>
              <a:pPr marL="0" lvl="0" indent="0" algn="just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100" dirty="0" err="1">
                  <a:latin typeface="UTM Swiss Condensed" panose="02000500000000000000" pitchFamily="2" charset="0"/>
                </a:rPr>
                <a:t>Nhập</a:t>
              </a:r>
              <a:r>
                <a:rPr lang="en-US" sz="1100" b="1" dirty="0">
                  <a:latin typeface="UTM Swiss Condensed" panose="02000500000000000000" pitchFamily="2" charset="0"/>
                </a:rPr>
                <a:t> MÃ LỚP HỌC.</a:t>
              </a:r>
              <a:r>
                <a:rPr lang="en-US" sz="1100" i="1" dirty="0">
                  <a:latin typeface="UTM Swiss Condensed" panose="02000500000000000000" pitchFamily="2" charset="0"/>
                </a:rPr>
                <a:t>(</a:t>
              </a:r>
              <a:r>
                <a:rPr lang="en-US" sz="1100" i="1" dirty="0" err="1">
                  <a:latin typeface="UTM Swiss Condensed" panose="02000500000000000000" pitchFamily="2" charset="0"/>
                </a:rPr>
                <a:t>Mỗi</a:t>
              </a:r>
              <a:r>
                <a:rPr lang="en-US" sz="1100" i="1" dirty="0">
                  <a:latin typeface="UTM Swiss Condensed" panose="02000500000000000000" pitchFamily="2" charset="0"/>
                </a:rPr>
                <a:t> </a:t>
              </a:r>
              <a:r>
                <a:rPr lang="en-US" sz="1100" i="1" dirty="0" err="1">
                  <a:latin typeface="UTM Swiss Condensed" panose="02000500000000000000" pitchFamily="2" charset="0"/>
                </a:rPr>
                <a:t>lớp</a:t>
              </a:r>
              <a:r>
                <a:rPr lang="en-US" sz="1100" i="1" dirty="0">
                  <a:latin typeface="UTM Swiss Condensed" panose="02000500000000000000" pitchFamily="2" charset="0"/>
                </a:rPr>
                <a:t> </a:t>
              </a:r>
              <a:r>
                <a:rPr lang="en-US" sz="1100" i="1" dirty="0" err="1">
                  <a:latin typeface="UTM Swiss Condensed" panose="02000500000000000000" pitchFamily="2" charset="0"/>
                </a:rPr>
                <a:t>sẽ</a:t>
              </a:r>
              <a:r>
                <a:rPr lang="en-US" sz="1100" i="1" dirty="0">
                  <a:latin typeface="UTM Swiss Condensed" panose="02000500000000000000" pitchFamily="2" charset="0"/>
                </a:rPr>
                <a:t> </a:t>
              </a:r>
              <a:r>
                <a:rPr lang="en-US" sz="1100" i="1" dirty="0" err="1">
                  <a:latin typeface="UTM Swiss Condensed" panose="02000500000000000000" pitchFamily="2" charset="0"/>
                </a:rPr>
                <a:t>có</a:t>
              </a:r>
              <a:r>
                <a:rPr lang="en-US" sz="1100" i="1" dirty="0">
                  <a:latin typeface="UTM Swiss Condensed" panose="02000500000000000000" pitchFamily="2" charset="0"/>
                </a:rPr>
                <a:t> 1 </a:t>
              </a:r>
              <a:r>
                <a:rPr lang="en-US" sz="1100" i="1" dirty="0" err="1">
                  <a:latin typeface="UTM Swiss Condensed" panose="02000500000000000000" pitchFamily="2" charset="0"/>
                </a:rPr>
                <a:t>mã</a:t>
              </a:r>
              <a:r>
                <a:rPr lang="en-US" sz="1100" i="1" dirty="0">
                  <a:latin typeface="UTM Swiss Condensed" panose="02000500000000000000" pitchFamily="2" charset="0"/>
                </a:rPr>
                <a:t> </a:t>
              </a:r>
              <a:r>
                <a:rPr lang="en-US" sz="1100" i="1" dirty="0" err="1">
                  <a:latin typeface="UTM Swiss Condensed" panose="02000500000000000000" pitchFamily="2" charset="0"/>
                </a:rPr>
                <a:t>lớp</a:t>
              </a:r>
              <a:r>
                <a:rPr lang="en-US" sz="1100" i="1" dirty="0">
                  <a:latin typeface="UTM Swiss Condensed" panose="02000500000000000000" pitchFamily="2" charset="0"/>
                </a:rPr>
                <a:t> </a:t>
              </a:r>
              <a:r>
                <a:rPr lang="en-US" sz="1100" i="1" dirty="0" err="1">
                  <a:latin typeface="UTM Swiss Condensed" panose="02000500000000000000" pitchFamily="2" charset="0"/>
                </a:rPr>
                <a:t>học</a:t>
              </a:r>
              <a:r>
                <a:rPr lang="en-US" sz="1100" i="1" dirty="0">
                  <a:latin typeface="UTM Swiss Condensed" panose="02000500000000000000" pitchFamily="2" charset="0"/>
                </a:rPr>
                <a:t> </a:t>
              </a:r>
              <a:r>
                <a:rPr lang="en-US" sz="1100" i="1" dirty="0" err="1">
                  <a:latin typeface="UTM Swiss Condensed" panose="02000500000000000000" pitchFamily="2" charset="0"/>
                </a:rPr>
                <a:t>riêng</a:t>
              </a:r>
              <a:r>
                <a:rPr lang="en-US" sz="1100" i="1" dirty="0">
                  <a:latin typeface="UTM Swiss Condensed" panose="02000500000000000000" pitchFamily="2" charset="0"/>
                </a:rPr>
                <a:t>)</a:t>
              </a:r>
            </a:p>
            <a:p>
              <a:pPr marL="0" lvl="0" indent="0" algn="just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100" dirty="0" err="1">
                  <a:latin typeface="UTM Swiss Condensed" panose="02000500000000000000" pitchFamily="2" charset="0"/>
                </a:rPr>
                <a:t>Bấm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b="1" dirty="0">
                  <a:latin typeface="UTM Swiss Condensed" panose="02000500000000000000" pitchFamily="2" charset="0"/>
                </a:rPr>
                <a:t>XÁC NHẬN </a:t>
              </a:r>
              <a:r>
                <a:rPr lang="en-US" sz="1100" dirty="0" err="1">
                  <a:latin typeface="UTM Swiss Condensed" panose="02000500000000000000" pitchFamily="2" charset="0"/>
                </a:rPr>
                <a:t>để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bỏ</a:t>
              </a:r>
              <a:r>
                <a:rPr lang="en-US" sz="1100" dirty="0">
                  <a:latin typeface="UTM Swiss Condensed" panose="02000500000000000000" pitchFamily="2" charset="0"/>
                </a:rPr>
                <a:t> qua B</a:t>
              </a:r>
              <a:r>
                <a:rPr lang="vi-VN" sz="1100" dirty="0">
                  <a:latin typeface="UTM Swiss Condensed" panose="02000500000000000000" pitchFamily="2" charset="0"/>
                </a:rPr>
                <a:t>ư</a:t>
              </a:r>
              <a:r>
                <a:rPr lang="en-US" sz="1100" dirty="0" err="1">
                  <a:latin typeface="UTM Swiss Condensed" panose="02000500000000000000" pitchFamily="2" charset="0"/>
                </a:rPr>
                <a:t>ớc</a:t>
              </a:r>
              <a:r>
                <a:rPr lang="en-US" sz="1100" dirty="0">
                  <a:latin typeface="UTM Swiss Condensed" panose="02000500000000000000" pitchFamily="2" charset="0"/>
                </a:rPr>
                <a:t> 2&amp;3.</a:t>
              </a:r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C8F7C700-226D-4470-83C4-7E2D9CBF3924}"/>
              </a:ext>
            </a:extLst>
          </p:cNvPr>
          <p:cNvSpPr txBox="1"/>
          <p:nvPr/>
        </p:nvSpPr>
        <p:spPr>
          <a:xfrm>
            <a:off x="462489" y="988478"/>
            <a:ext cx="557235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dirty="0">
                <a:solidFill>
                  <a:srgbClr val="009A8E"/>
                </a:solidFill>
                <a:latin typeface="UTM Impact" panose="02040603050506020204" pitchFamily="18" charset="0"/>
              </a:rPr>
              <a:t>III. HƯỚNG DẪN ĐĂNG KÝ TÀI KHOẢN</a:t>
            </a:r>
          </a:p>
        </p:txBody>
      </p:sp>
      <p:sp>
        <p:nvSpPr>
          <p:cNvPr id="11" name="Arrow: Striped Right 10">
            <a:extLst>
              <a:ext uri="{FF2B5EF4-FFF2-40B4-BE49-F238E27FC236}">
                <a16:creationId xmlns:a16="http://schemas.microsoft.com/office/drawing/2014/main" id="{A9608A13-137D-4B60-83D3-9BCD8D1C863C}"/>
              </a:ext>
            </a:extLst>
          </p:cNvPr>
          <p:cNvSpPr/>
          <p:nvPr/>
        </p:nvSpPr>
        <p:spPr>
          <a:xfrm>
            <a:off x="9666233" y="2910699"/>
            <a:ext cx="2088991" cy="1093509"/>
          </a:xfrm>
          <a:prstGeom prst="stripedRightArrow">
            <a:avLst/>
          </a:prstGeom>
          <a:solidFill>
            <a:srgbClr val="009A8E"/>
          </a:solidFill>
          <a:ln>
            <a:solidFill>
              <a:srgbClr val="009A8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D4ED8716-4F84-4059-B646-C8B429A18313}"/>
              </a:ext>
            </a:extLst>
          </p:cNvPr>
          <p:cNvGrpSpPr/>
          <p:nvPr/>
        </p:nvGrpSpPr>
        <p:grpSpPr>
          <a:xfrm>
            <a:off x="5884141" y="4893916"/>
            <a:ext cx="1939715" cy="1481482"/>
            <a:chOff x="2371978" y="5455512"/>
            <a:chExt cx="2086357" cy="879300"/>
          </a:xfrm>
        </p:grpSpPr>
        <p:sp>
          <p:nvSpPr>
            <p:cNvPr id="26" name="Rectangle: Rounded Corners 25">
              <a:extLst>
                <a:ext uri="{FF2B5EF4-FFF2-40B4-BE49-F238E27FC236}">
                  <a16:creationId xmlns:a16="http://schemas.microsoft.com/office/drawing/2014/main" id="{C67D8904-E306-4AD5-ABAC-2E792479ACA2}"/>
                </a:ext>
              </a:extLst>
            </p:cNvPr>
            <p:cNvSpPr/>
            <p:nvPr/>
          </p:nvSpPr>
          <p:spPr>
            <a:xfrm>
              <a:off x="2371978" y="5455512"/>
              <a:ext cx="2065410" cy="879300"/>
            </a:xfrm>
            <a:prstGeom prst="roundRect">
              <a:avLst/>
            </a:prstGeom>
            <a:solidFill>
              <a:srgbClr val="FFFDEF"/>
            </a:solidFill>
            <a:ln>
              <a:solidFill>
                <a:srgbClr val="009A8E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7" name="Rectangle: Rounded Corners 4">
              <a:extLst>
                <a:ext uri="{FF2B5EF4-FFF2-40B4-BE49-F238E27FC236}">
                  <a16:creationId xmlns:a16="http://schemas.microsoft.com/office/drawing/2014/main" id="{A04793EE-6ADF-4069-AF7C-08BC30173005}"/>
                </a:ext>
              </a:extLst>
            </p:cNvPr>
            <p:cNvSpPr txBox="1"/>
            <p:nvPr/>
          </p:nvSpPr>
          <p:spPr>
            <a:xfrm>
              <a:off x="2431349" y="5498436"/>
              <a:ext cx="2026986" cy="79345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marL="0" lvl="0" indent="0" algn="just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100" b="1" kern="1200" dirty="0" err="1">
                  <a:effectLst/>
                  <a:latin typeface="UTM Swiss Condensed" panose="02000500000000000000" pitchFamily="2" charset="0"/>
                </a:rPr>
                <a:t>Bước</a:t>
              </a:r>
              <a:r>
                <a:rPr lang="en-US" sz="1100" b="1" kern="1200" dirty="0">
                  <a:effectLst/>
                  <a:latin typeface="UTM Swiss Condensed" panose="02000500000000000000" pitchFamily="2" charset="0"/>
                </a:rPr>
                <a:t> </a:t>
              </a:r>
              <a:r>
                <a:rPr lang="en-US" sz="1100" b="1" dirty="0">
                  <a:latin typeface="UTM Swiss Condensed" panose="02000500000000000000" pitchFamily="2" charset="0"/>
                </a:rPr>
                <a:t>3</a:t>
              </a:r>
              <a:endParaRPr lang="en-US" sz="1100" b="1" kern="1200" dirty="0">
                <a:effectLst/>
                <a:latin typeface="UTM Swiss Condensed" panose="02000500000000000000" pitchFamily="2" charset="0"/>
              </a:endParaRPr>
            </a:p>
            <a:p>
              <a:pPr lvl="0" algn="just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100" dirty="0" err="1">
                  <a:latin typeface="UTM Swiss Condensed" panose="02000500000000000000" pitchFamily="2" charset="0"/>
                </a:rPr>
                <a:t>Chọn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đầy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đủ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và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chính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xác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thông</a:t>
              </a:r>
              <a:r>
                <a:rPr lang="en-US" sz="1100" dirty="0">
                  <a:latin typeface="UTM Swiss Condensed" panose="02000500000000000000" pitchFamily="2" charset="0"/>
                </a:rPr>
                <a:t> tin </a:t>
              </a:r>
              <a:r>
                <a:rPr lang="en-US" sz="1100" dirty="0" err="1">
                  <a:latin typeface="UTM Swiss Condensed" panose="02000500000000000000" pitchFamily="2" charset="0"/>
                </a:rPr>
                <a:t>về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b="1" dirty="0">
                  <a:latin typeface="UTM Swiss Condensed" panose="02000500000000000000" pitchFamily="2" charset="0"/>
                </a:rPr>
                <a:t>TỈNH, QUẬN, TR</a:t>
              </a:r>
              <a:r>
                <a:rPr lang="vi-VN" sz="1100" b="1" dirty="0">
                  <a:latin typeface="UTM Swiss Condensed" panose="02000500000000000000" pitchFamily="2" charset="0"/>
                </a:rPr>
                <a:t>Ư</a:t>
              </a:r>
              <a:r>
                <a:rPr lang="en-US" sz="1100" b="1" dirty="0">
                  <a:latin typeface="UTM Swiss Condensed" panose="02000500000000000000" pitchFamily="2" charset="0"/>
                </a:rPr>
                <a:t>ỜNG, KHỐI VÀ LỚP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các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bé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đang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học</a:t>
              </a:r>
              <a:r>
                <a:rPr lang="en-US" sz="1100" dirty="0">
                  <a:latin typeface="UTM Swiss Condensed" panose="02000500000000000000" pitchFamily="2" charset="0"/>
                </a:rPr>
                <a:t>.</a:t>
              </a:r>
            </a:p>
            <a:p>
              <a:pPr lvl="0" algn="just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100" dirty="0" err="1">
                  <a:latin typeface="UTM Swiss Condensed" panose="02000500000000000000" pitchFamily="2" charset="0"/>
                </a:rPr>
                <a:t>Bấm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b="1" dirty="0">
                  <a:latin typeface="UTM Swiss Condensed" panose="02000500000000000000" pitchFamily="2" charset="0"/>
                </a:rPr>
                <a:t>XÁC NHẬN </a:t>
              </a:r>
              <a:r>
                <a:rPr lang="en-US" sz="1100" dirty="0" err="1">
                  <a:latin typeface="UTM Swiss Condensed" panose="02000500000000000000" pitchFamily="2" charset="0"/>
                </a:rPr>
                <a:t>để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cập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nhật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thông</a:t>
              </a:r>
              <a:r>
                <a:rPr lang="en-US" sz="1100" dirty="0">
                  <a:latin typeface="UTM Swiss Condensed" panose="02000500000000000000" pitchFamily="2" charset="0"/>
                </a:rPr>
                <a:t> tin.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FB8A0B94-5240-4CFB-B742-6454B978F6D7}"/>
              </a:ext>
            </a:extLst>
          </p:cNvPr>
          <p:cNvGrpSpPr/>
          <p:nvPr/>
        </p:nvGrpSpPr>
        <p:grpSpPr>
          <a:xfrm>
            <a:off x="3879465" y="4893916"/>
            <a:ext cx="1920240" cy="1481482"/>
            <a:chOff x="2371979" y="5455512"/>
            <a:chExt cx="2065411" cy="879300"/>
          </a:xfrm>
        </p:grpSpPr>
        <p:sp>
          <p:nvSpPr>
            <p:cNvPr id="30" name="Rectangle: Rounded Corners 29">
              <a:extLst>
                <a:ext uri="{FF2B5EF4-FFF2-40B4-BE49-F238E27FC236}">
                  <a16:creationId xmlns:a16="http://schemas.microsoft.com/office/drawing/2014/main" id="{512907D9-6DCB-44F0-AE26-C71E68071439}"/>
                </a:ext>
              </a:extLst>
            </p:cNvPr>
            <p:cNvSpPr/>
            <p:nvPr/>
          </p:nvSpPr>
          <p:spPr>
            <a:xfrm>
              <a:off x="2371979" y="5455512"/>
              <a:ext cx="2065411" cy="879300"/>
            </a:xfrm>
            <a:prstGeom prst="roundRect">
              <a:avLst/>
            </a:prstGeom>
            <a:solidFill>
              <a:srgbClr val="FFFDEF"/>
            </a:solidFill>
            <a:ln>
              <a:solidFill>
                <a:srgbClr val="009A8E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1" name="Rectangle: Rounded Corners 4">
              <a:extLst>
                <a:ext uri="{FF2B5EF4-FFF2-40B4-BE49-F238E27FC236}">
                  <a16:creationId xmlns:a16="http://schemas.microsoft.com/office/drawing/2014/main" id="{C43036F3-5E94-401F-9365-DBD57A2C338D}"/>
                </a:ext>
              </a:extLst>
            </p:cNvPr>
            <p:cNvSpPr txBox="1"/>
            <p:nvPr/>
          </p:nvSpPr>
          <p:spPr>
            <a:xfrm>
              <a:off x="2431348" y="5498436"/>
              <a:ext cx="2006041" cy="79345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marL="0" lvl="0" indent="0" algn="just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100" b="1" kern="1200" dirty="0" err="1">
                  <a:effectLst/>
                  <a:latin typeface="UTM Swiss Condensed" panose="02000500000000000000" pitchFamily="2" charset="0"/>
                </a:rPr>
                <a:t>Bước</a:t>
              </a:r>
              <a:r>
                <a:rPr lang="en-US" sz="1100" b="1" kern="1200" dirty="0">
                  <a:effectLst/>
                  <a:latin typeface="UTM Swiss Condensed" panose="02000500000000000000" pitchFamily="2" charset="0"/>
                </a:rPr>
                <a:t> 2</a:t>
              </a:r>
            </a:p>
            <a:p>
              <a:pPr lvl="0" algn="just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100" i="1" dirty="0">
                  <a:latin typeface="UTM Swiss Condensed" panose="02000500000000000000" pitchFamily="2" charset="0"/>
                </a:rPr>
                <a:t>Trong tr</a:t>
              </a:r>
              <a:r>
                <a:rPr lang="vi-VN" sz="1100" i="1" dirty="0">
                  <a:latin typeface="UTM Swiss Condensed" panose="02000500000000000000" pitchFamily="2" charset="0"/>
                </a:rPr>
                <a:t>ư</a:t>
              </a:r>
              <a:r>
                <a:rPr lang="en-US" sz="1100" i="1" dirty="0" err="1">
                  <a:latin typeface="UTM Swiss Condensed" panose="02000500000000000000" pitchFamily="2" charset="0"/>
                </a:rPr>
                <a:t>ờng</a:t>
              </a:r>
              <a:r>
                <a:rPr lang="en-US" sz="1100" i="1" dirty="0">
                  <a:latin typeface="UTM Swiss Condensed" panose="02000500000000000000" pitchFamily="2" charset="0"/>
                </a:rPr>
                <a:t> </a:t>
              </a:r>
              <a:r>
                <a:rPr lang="en-US" sz="1100" i="1" dirty="0" err="1">
                  <a:latin typeface="UTM Swiss Condensed" panose="02000500000000000000" pitchFamily="2" charset="0"/>
                </a:rPr>
                <a:t>hợp</a:t>
              </a:r>
              <a:r>
                <a:rPr lang="en-US" sz="1100" i="1" dirty="0">
                  <a:latin typeface="UTM Swiss Condensed" panose="02000500000000000000" pitchFamily="2" charset="0"/>
                </a:rPr>
                <a:t> </a:t>
              </a:r>
              <a:r>
                <a:rPr lang="en-US" sz="1100" i="1" dirty="0" err="1">
                  <a:latin typeface="UTM Swiss Condensed" panose="02000500000000000000" pitchFamily="2" charset="0"/>
                </a:rPr>
                <a:t>không</a:t>
              </a:r>
              <a:r>
                <a:rPr lang="en-US" sz="1100" i="1" dirty="0">
                  <a:latin typeface="UTM Swiss Condensed" panose="02000500000000000000" pitchFamily="2" charset="0"/>
                </a:rPr>
                <a:t> </a:t>
              </a:r>
              <a:r>
                <a:rPr lang="en-US" sz="1100" i="1" dirty="0" err="1">
                  <a:latin typeface="UTM Swiss Condensed" panose="02000500000000000000" pitchFamily="2" charset="0"/>
                </a:rPr>
                <a:t>nhớ</a:t>
              </a:r>
              <a:r>
                <a:rPr lang="en-US" sz="1100" i="1" dirty="0">
                  <a:latin typeface="UTM Swiss Condensed" panose="02000500000000000000" pitchFamily="2" charset="0"/>
                </a:rPr>
                <a:t> </a:t>
              </a:r>
              <a:r>
                <a:rPr lang="en-US" sz="1100" i="1" dirty="0" err="1">
                  <a:latin typeface="UTM Swiss Condensed" panose="02000500000000000000" pitchFamily="2" charset="0"/>
                </a:rPr>
                <a:t>Mã</a:t>
              </a:r>
              <a:r>
                <a:rPr lang="en-US" sz="1100" i="1" dirty="0">
                  <a:latin typeface="UTM Swiss Condensed" panose="02000500000000000000" pitchFamily="2" charset="0"/>
                </a:rPr>
                <a:t> </a:t>
              </a:r>
              <a:r>
                <a:rPr lang="en-US" sz="1100" i="1" dirty="0" err="1">
                  <a:latin typeface="UTM Swiss Condensed" panose="02000500000000000000" pitchFamily="2" charset="0"/>
                </a:rPr>
                <a:t>lớp</a:t>
              </a:r>
              <a:r>
                <a:rPr lang="en-US" sz="1100" i="1" dirty="0">
                  <a:latin typeface="UTM Swiss Condensed" panose="02000500000000000000" pitchFamily="2" charset="0"/>
                </a:rPr>
                <a:t> </a:t>
              </a:r>
              <a:r>
                <a:rPr lang="en-US" sz="1100" i="1" dirty="0" err="1">
                  <a:latin typeface="UTM Swiss Condensed" panose="02000500000000000000" pitchFamily="2" charset="0"/>
                </a:rPr>
                <a:t>học</a:t>
              </a:r>
              <a:r>
                <a:rPr lang="en-US" sz="1100" i="1" dirty="0">
                  <a:latin typeface="UTM Swiss Condensed" panose="02000500000000000000" pitchFamily="2" charset="0"/>
                </a:rPr>
                <a:t>, </a:t>
              </a:r>
              <a:r>
                <a:rPr lang="en-US" sz="1100" i="1" dirty="0" err="1">
                  <a:latin typeface="UTM Swiss Condensed" panose="02000500000000000000" pitchFamily="2" charset="0"/>
                </a:rPr>
                <a:t>phụ</a:t>
              </a:r>
              <a:r>
                <a:rPr lang="en-US" sz="1100" i="1" dirty="0">
                  <a:latin typeface="UTM Swiss Condensed" panose="02000500000000000000" pitchFamily="2" charset="0"/>
                </a:rPr>
                <a:t> </a:t>
              </a:r>
              <a:r>
                <a:rPr lang="en-US" sz="1100" i="1" dirty="0" err="1">
                  <a:latin typeface="UTM Swiss Condensed" panose="02000500000000000000" pitchFamily="2" charset="0"/>
                </a:rPr>
                <a:t>huynh</a:t>
              </a:r>
              <a:r>
                <a:rPr lang="en-US" sz="1100" i="1" dirty="0">
                  <a:latin typeface="UTM Swiss Condensed" panose="02000500000000000000" pitchFamily="2" charset="0"/>
                </a:rPr>
                <a:t> </a:t>
              </a:r>
              <a:r>
                <a:rPr lang="en-US" sz="1100" i="1" dirty="0" err="1">
                  <a:latin typeface="UTM Swiss Condensed" panose="02000500000000000000" pitchFamily="2" charset="0"/>
                </a:rPr>
                <a:t>có</a:t>
              </a:r>
              <a:r>
                <a:rPr lang="en-US" sz="1100" i="1" dirty="0">
                  <a:latin typeface="UTM Swiss Condensed" panose="02000500000000000000" pitchFamily="2" charset="0"/>
                </a:rPr>
                <a:t> </a:t>
              </a:r>
              <a:r>
                <a:rPr lang="en-US" sz="1100" i="1" dirty="0" err="1">
                  <a:latin typeface="UTM Swiss Condensed" panose="02000500000000000000" pitchFamily="2" charset="0"/>
                </a:rPr>
                <a:t>thể</a:t>
              </a:r>
              <a:r>
                <a:rPr lang="en-US" sz="1100" i="1" dirty="0">
                  <a:latin typeface="UTM Swiss Condensed" panose="02000500000000000000" pitchFamily="2" charset="0"/>
                </a:rPr>
                <a:t> </a:t>
              </a:r>
              <a:r>
                <a:rPr lang="en-US" sz="1100" i="1" dirty="0" err="1">
                  <a:latin typeface="UTM Swiss Condensed" panose="02000500000000000000" pitchFamily="2" charset="0"/>
                </a:rPr>
                <a:t>nhập</a:t>
              </a:r>
              <a:r>
                <a:rPr lang="en-US" sz="1100" i="1" dirty="0">
                  <a:latin typeface="UTM Swiss Condensed" panose="02000500000000000000" pitchFamily="2" charset="0"/>
                </a:rPr>
                <a:t> </a:t>
              </a:r>
              <a:r>
                <a:rPr lang="en-US" sz="1100" i="1" dirty="0" err="1">
                  <a:latin typeface="UTM Swiss Condensed" panose="02000500000000000000" pitchFamily="2" charset="0"/>
                </a:rPr>
                <a:t>thông</a:t>
              </a:r>
              <a:r>
                <a:rPr lang="en-US" sz="1100" i="1" dirty="0">
                  <a:latin typeface="UTM Swiss Condensed" panose="02000500000000000000" pitchFamily="2" charset="0"/>
                </a:rPr>
                <a:t> tin </a:t>
              </a:r>
              <a:r>
                <a:rPr lang="en-US" sz="1100" i="1" dirty="0" err="1">
                  <a:latin typeface="UTM Swiss Condensed" panose="02000500000000000000" pitchFamily="2" charset="0"/>
                </a:rPr>
                <a:t>theo</a:t>
              </a:r>
              <a:r>
                <a:rPr lang="en-US" sz="1100" i="1" dirty="0">
                  <a:latin typeface="UTM Swiss Condensed" panose="02000500000000000000" pitchFamily="2" charset="0"/>
                </a:rPr>
                <a:t> tr</a:t>
              </a:r>
              <a:r>
                <a:rPr lang="vi-VN" sz="1100" i="1" dirty="0">
                  <a:latin typeface="UTM Swiss Condensed" panose="02000500000000000000" pitchFamily="2" charset="0"/>
                </a:rPr>
                <a:t>ư</a:t>
              </a:r>
              <a:r>
                <a:rPr lang="en-US" sz="1100" i="1" dirty="0" err="1">
                  <a:latin typeface="UTM Swiss Condensed" panose="02000500000000000000" pitchFamily="2" charset="0"/>
                </a:rPr>
                <a:t>ờng</a:t>
              </a:r>
              <a:r>
                <a:rPr lang="en-US" sz="1100" i="1" dirty="0">
                  <a:latin typeface="UTM Swiss Condensed" panose="02000500000000000000" pitchFamily="2" charset="0"/>
                </a:rPr>
                <a:t>:</a:t>
              </a:r>
            </a:p>
            <a:p>
              <a:pPr lvl="0" algn="just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100" dirty="0" err="1">
                  <a:latin typeface="UTM Swiss Condensed" panose="02000500000000000000" pitchFamily="2" charset="0"/>
                </a:rPr>
                <a:t>Bấm</a:t>
              </a:r>
              <a:r>
                <a:rPr lang="en-US" sz="1100" dirty="0">
                  <a:latin typeface="UTM Swiss Condensed" panose="02000500000000000000" pitchFamily="2" charset="0"/>
                </a:rPr>
                <a:t> tick </a:t>
              </a:r>
              <a:r>
                <a:rPr lang="en-US" sz="1100" dirty="0" err="1">
                  <a:latin typeface="UTM Swiss Condensed" panose="02000500000000000000" pitchFamily="2" charset="0"/>
                </a:rPr>
                <a:t>vào</a:t>
              </a:r>
              <a:r>
                <a:rPr lang="en-US" sz="1100" dirty="0">
                  <a:latin typeface="UTM Swiss Condensed" panose="02000500000000000000" pitchFamily="2" charset="0"/>
                </a:rPr>
                <a:t> ô </a:t>
              </a:r>
              <a:r>
                <a:rPr lang="en-US" sz="1100" b="1" dirty="0">
                  <a:latin typeface="UTM Swiss Condensed" panose="02000500000000000000" pitchFamily="2" charset="0"/>
                </a:rPr>
                <a:t>CHỌN THEO TR</a:t>
              </a:r>
              <a:r>
                <a:rPr lang="vi-VN" sz="1100" b="1" dirty="0">
                  <a:latin typeface="UTM Swiss Condensed" panose="02000500000000000000" pitchFamily="2" charset="0"/>
                </a:rPr>
                <a:t>Ư</a:t>
              </a:r>
              <a:r>
                <a:rPr lang="en-US" sz="1100" b="1" dirty="0">
                  <a:latin typeface="UTM Swiss Condensed" panose="02000500000000000000" pitchFamily="2" charset="0"/>
                </a:rPr>
                <a:t>ỜNG CỦA EM.</a:t>
              </a:r>
            </a:p>
          </p:txBody>
        </p:sp>
      </p:grpSp>
      <p:sp>
        <p:nvSpPr>
          <p:cNvPr id="43" name="Rectangle 42">
            <a:extLst>
              <a:ext uri="{FF2B5EF4-FFF2-40B4-BE49-F238E27FC236}">
                <a16:creationId xmlns:a16="http://schemas.microsoft.com/office/drawing/2014/main" id="{6B5855D9-AD36-4E62-B1C7-B4889099CF9D}"/>
              </a:ext>
            </a:extLst>
          </p:cNvPr>
          <p:cNvSpPr/>
          <p:nvPr/>
        </p:nvSpPr>
        <p:spPr>
          <a:xfrm>
            <a:off x="9843208" y="3262021"/>
            <a:ext cx="1657987" cy="424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Swiss Condensed" panose="02000500000000000000" pitchFamily="2" charset="0"/>
              </a:rPr>
              <a:t>GIAO DIỆN TRANG CHỦ LÀM VIỆC TỐT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E622EA41-080E-4E5B-A8BB-786F893E96A4}"/>
              </a:ext>
            </a:extLst>
          </p:cNvPr>
          <p:cNvSpPr txBox="1"/>
          <p:nvPr/>
        </p:nvSpPr>
        <p:spPr>
          <a:xfrm>
            <a:off x="462489" y="1416542"/>
            <a:ext cx="35626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2"/>
                </a:solidFill>
                <a:latin typeface="UTM Alter Gothic" panose="02040603050506020204" pitchFamily="18" charset="0"/>
              </a:rPr>
              <a:t>B. TẠO THÔNG TIN TÀI KHOẢN CHO BÉ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513E29B-3292-4ADF-B4E6-721F28B2C22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816"/>
          <a:stretch/>
        </p:blipFill>
        <p:spPr>
          <a:xfrm>
            <a:off x="2011997" y="1627859"/>
            <a:ext cx="1659571" cy="3389383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A5980538-6717-4FB4-90B9-834D0129F08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13" r="49903" b="2197"/>
          <a:stretch/>
        </p:blipFill>
        <p:spPr>
          <a:xfrm>
            <a:off x="4044599" y="1665080"/>
            <a:ext cx="1659571" cy="331493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84E37E6-DB7F-4841-9695-8D8526AD5F7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072" r="25744" b="2197"/>
          <a:stretch/>
        </p:blipFill>
        <p:spPr>
          <a:xfrm>
            <a:off x="5994429" y="1649691"/>
            <a:ext cx="1659571" cy="3314939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6903F4C1-BD9F-41E4-82D4-2033B8F72F2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535" t="1" b="365"/>
          <a:stretch/>
        </p:blipFill>
        <p:spPr>
          <a:xfrm>
            <a:off x="7987928" y="1616587"/>
            <a:ext cx="1756168" cy="3400655"/>
          </a:xfrm>
          <a:prstGeom prst="rect">
            <a:avLst/>
          </a:prstGeom>
        </p:spPr>
      </p:pic>
      <p:grpSp>
        <p:nvGrpSpPr>
          <p:cNvPr id="34" name="Group 33">
            <a:extLst>
              <a:ext uri="{FF2B5EF4-FFF2-40B4-BE49-F238E27FC236}">
                <a16:creationId xmlns:a16="http://schemas.microsoft.com/office/drawing/2014/main" id="{DF48217D-CC58-4B2D-89D1-56F3864947AF}"/>
              </a:ext>
            </a:extLst>
          </p:cNvPr>
          <p:cNvGrpSpPr/>
          <p:nvPr/>
        </p:nvGrpSpPr>
        <p:grpSpPr>
          <a:xfrm>
            <a:off x="7888816" y="4893916"/>
            <a:ext cx="1920240" cy="1481482"/>
            <a:chOff x="2371978" y="5455512"/>
            <a:chExt cx="2065410" cy="879300"/>
          </a:xfrm>
        </p:grpSpPr>
        <p:sp>
          <p:nvSpPr>
            <p:cNvPr id="35" name="Rectangle: Rounded Corners 34">
              <a:extLst>
                <a:ext uri="{FF2B5EF4-FFF2-40B4-BE49-F238E27FC236}">
                  <a16:creationId xmlns:a16="http://schemas.microsoft.com/office/drawing/2014/main" id="{7EAC0F73-6CF6-460F-BCC7-EEC7F99A01FB}"/>
                </a:ext>
              </a:extLst>
            </p:cNvPr>
            <p:cNvSpPr/>
            <p:nvPr/>
          </p:nvSpPr>
          <p:spPr>
            <a:xfrm>
              <a:off x="2371978" y="5455512"/>
              <a:ext cx="2065410" cy="879300"/>
            </a:xfrm>
            <a:prstGeom prst="roundRect">
              <a:avLst/>
            </a:prstGeom>
            <a:solidFill>
              <a:srgbClr val="FFFDEF"/>
            </a:solidFill>
            <a:ln>
              <a:solidFill>
                <a:srgbClr val="009A8E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6" name="Rectangle: Rounded Corners 4">
              <a:extLst>
                <a:ext uri="{FF2B5EF4-FFF2-40B4-BE49-F238E27FC236}">
                  <a16:creationId xmlns:a16="http://schemas.microsoft.com/office/drawing/2014/main" id="{0754A53C-DA8A-401E-AF35-161CFF7FA7C0}"/>
                </a:ext>
              </a:extLst>
            </p:cNvPr>
            <p:cNvSpPr txBox="1"/>
            <p:nvPr/>
          </p:nvSpPr>
          <p:spPr>
            <a:xfrm>
              <a:off x="2431349" y="5498436"/>
              <a:ext cx="2006039" cy="79345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marL="0" lvl="0" indent="0" algn="just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100" b="1" kern="1200" dirty="0" err="1">
                  <a:effectLst/>
                  <a:latin typeface="UTM Swiss Condensed" panose="02000500000000000000" pitchFamily="2" charset="0"/>
                </a:rPr>
                <a:t>Bước</a:t>
              </a:r>
              <a:r>
                <a:rPr lang="en-US" sz="1100" b="1" kern="1200" dirty="0">
                  <a:effectLst/>
                  <a:latin typeface="UTM Swiss Condensed" panose="02000500000000000000" pitchFamily="2" charset="0"/>
                </a:rPr>
                <a:t> 4</a:t>
              </a:r>
            </a:p>
            <a:p>
              <a:pPr lvl="0" algn="just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100" dirty="0" err="1">
                  <a:latin typeface="UTM Swiss Condensed" panose="02000500000000000000" pitchFamily="2" charset="0"/>
                </a:rPr>
                <a:t>Kiểm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tra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lại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thông</a:t>
              </a:r>
              <a:r>
                <a:rPr lang="en-US" sz="1100" dirty="0">
                  <a:latin typeface="UTM Swiss Condensed" panose="02000500000000000000" pitchFamily="2" charset="0"/>
                </a:rPr>
                <a:t> tin </a:t>
              </a:r>
              <a:r>
                <a:rPr lang="en-US" sz="1100" dirty="0" err="1">
                  <a:latin typeface="UTM Swiss Condensed" panose="02000500000000000000" pitchFamily="2" charset="0"/>
                </a:rPr>
                <a:t>của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bé</a:t>
              </a:r>
              <a:r>
                <a:rPr lang="en-US" sz="1100" dirty="0">
                  <a:latin typeface="UTM Swiss Condensed" panose="02000500000000000000" pitchFamily="2" charset="0"/>
                </a:rPr>
                <a:t>.</a:t>
              </a:r>
            </a:p>
            <a:p>
              <a:pPr lvl="0" algn="just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100" dirty="0" err="1">
                  <a:latin typeface="UTM Swiss Condensed" panose="02000500000000000000" pitchFamily="2" charset="0"/>
                </a:rPr>
                <a:t>Bấm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b="1" dirty="0">
                  <a:latin typeface="UTM Swiss Condensed" panose="02000500000000000000" pitchFamily="2" charset="0"/>
                </a:rPr>
                <a:t>TIẾP TỤC </a:t>
              </a:r>
              <a:r>
                <a:rPr lang="en-US" sz="1100" dirty="0" err="1">
                  <a:latin typeface="UTM Swiss Condensed" panose="02000500000000000000" pitchFamily="2" charset="0"/>
                </a:rPr>
                <a:t>để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hoàn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tất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đăng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ký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hoặc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b="1" dirty="0">
                  <a:latin typeface="UTM Swiss Condensed" panose="02000500000000000000" pitchFamily="2" charset="0"/>
                </a:rPr>
                <a:t>THÊM TÀI KHOẢN KHẮC </a:t>
              </a:r>
              <a:r>
                <a:rPr lang="en-US" sz="1100" dirty="0" err="1">
                  <a:latin typeface="UTM Swiss Condensed" panose="02000500000000000000" pitchFamily="2" charset="0"/>
                </a:rPr>
                <a:t>nếu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đăng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ký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cho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bé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thứ</a:t>
              </a:r>
              <a:r>
                <a:rPr lang="en-US" sz="1100" dirty="0">
                  <a:latin typeface="UTM Swiss Condensed" panose="02000500000000000000" pitchFamily="2" charset="0"/>
                </a:rPr>
                <a:t> 2.</a:t>
              </a:r>
            </a:p>
          </p:txBody>
        </p: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85F08A9F-B158-4AAD-8803-10340BEB26F0}"/>
              </a:ext>
            </a:extLst>
          </p:cNvPr>
          <p:cNvSpPr/>
          <p:nvPr/>
        </p:nvSpPr>
        <p:spPr>
          <a:xfrm>
            <a:off x="7672893" y="1329884"/>
            <a:ext cx="4272326" cy="424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i="1" dirty="0">
                <a:latin typeface="UTM Swiss Condensed" panose="02000500000000000000" pitchFamily="2" charset="0"/>
              </a:rPr>
              <a:t>(L</a:t>
            </a:r>
            <a:r>
              <a:rPr lang="vi-VN" sz="1200" i="1" dirty="0">
                <a:latin typeface="UTM Swiss Condensed" panose="02000500000000000000" pitchFamily="2" charset="0"/>
              </a:rPr>
              <a:t>ư</a:t>
            </a:r>
            <a:r>
              <a:rPr lang="en-US" sz="1200" i="1" dirty="0">
                <a:latin typeface="UTM Swiss Condensed" panose="02000500000000000000" pitchFamily="2" charset="0"/>
              </a:rPr>
              <a:t>u ý: </a:t>
            </a:r>
            <a:r>
              <a:rPr lang="en-US" sz="1200" i="1" dirty="0" err="1">
                <a:latin typeface="UTM Swiss Condensed" panose="02000500000000000000" pitchFamily="2" charset="0"/>
              </a:rPr>
              <a:t>Tài</a:t>
            </a:r>
            <a:r>
              <a:rPr lang="en-US" sz="1200" i="1" dirty="0">
                <a:latin typeface="UTM Swiss Condensed" panose="02000500000000000000" pitchFamily="2" charset="0"/>
              </a:rPr>
              <a:t> </a:t>
            </a:r>
            <a:r>
              <a:rPr lang="en-US" sz="1200" i="1" dirty="0" err="1">
                <a:latin typeface="UTM Swiss Condensed" panose="02000500000000000000" pitchFamily="2" charset="0"/>
              </a:rPr>
              <a:t>khoản</a:t>
            </a:r>
            <a:r>
              <a:rPr lang="en-US" sz="1200" i="1" dirty="0">
                <a:latin typeface="UTM Swiss Condensed" panose="02000500000000000000" pitchFamily="2" charset="0"/>
              </a:rPr>
              <a:t> </a:t>
            </a:r>
            <a:r>
              <a:rPr lang="en-US" sz="1200" i="1" dirty="0" err="1">
                <a:latin typeface="UTM Swiss Condensed" panose="02000500000000000000" pitchFamily="2" charset="0"/>
              </a:rPr>
              <a:t>sẽ</a:t>
            </a:r>
            <a:r>
              <a:rPr lang="en-US" sz="1200" i="1" dirty="0">
                <a:latin typeface="UTM Swiss Condensed" panose="02000500000000000000" pitchFamily="2" charset="0"/>
              </a:rPr>
              <a:t> đ</a:t>
            </a:r>
            <a:r>
              <a:rPr lang="vi-VN" sz="1200" i="1" dirty="0">
                <a:latin typeface="UTM Swiss Condensed" panose="02000500000000000000" pitchFamily="2" charset="0"/>
              </a:rPr>
              <a:t>ư</a:t>
            </a:r>
            <a:r>
              <a:rPr lang="en-US" sz="1200" i="1" dirty="0" err="1">
                <a:latin typeface="UTM Swiss Condensed" panose="02000500000000000000" pitchFamily="2" charset="0"/>
              </a:rPr>
              <a:t>ợc</a:t>
            </a:r>
            <a:r>
              <a:rPr lang="en-US" sz="1200" i="1" dirty="0">
                <a:latin typeface="UTM Swiss Condensed" panose="02000500000000000000" pitchFamily="2" charset="0"/>
              </a:rPr>
              <a:t> </a:t>
            </a:r>
            <a:r>
              <a:rPr lang="en-US" sz="1200" i="1" dirty="0" err="1">
                <a:latin typeface="UTM Swiss Condensed" panose="02000500000000000000" pitchFamily="2" charset="0"/>
              </a:rPr>
              <a:t>Đăng</a:t>
            </a:r>
            <a:r>
              <a:rPr lang="en-US" sz="1200" i="1" dirty="0">
                <a:latin typeface="UTM Swiss Condensed" panose="02000500000000000000" pitchFamily="2" charset="0"/>
              </a:rPr>
              <a:t> </a:t>
            </a:r>
            <a:r>
              <a:rPr lang="en-US" sz="1200" i="1" dirty="0" err="1">
                <a:latin typeface="UTM Swiss Condensed" panose="02000500000000000000" pitchFamily="2" charset="0"/>
              </a:rPr>
              <a:t>nhập</a:t>
            </a:r>
            <a:r>
              <a:rPr lang="en-US" sz="1200" i="1" dirty="0">
                <a:latin typeface="UTM Swiss Condensed" panose="02000500000000000000" pitchFamily="2" charset="0"/>
              </a:rPr>
              <a:t> </a:t>
            </a:r>
            <a:r>
              <a:rPr lang="en-US" sz="1200" i="1" dirty="0" err="1">
                <a:latin typeface="UTM Swiss Condensed" panose="02000500000000000000" pitchFamily="2" charset="0"/>
              </a:rPr>
              <a:t>tự</a:t>
            </a:r>
            <a:r>
              <a:rPr lang="en-US" sz="1200" i="1" dirty="0">
                <a:latin typeface="UTM Swiss Condensed" panose="02000500000000000000" pitchFamily="2" charset="0"/>
              </a:rPr>
              <a:t> </a:t>
            </a:r>
            <a:r>
              <a:rPr lang="en-US" sz="1200" i="1" dirty="0" err="1">
                <a:latin typeface="UTM Swiss Condensed" panose="02000500000000000000" pitchFamily="2" charset="0"/>
              </a:rPr>
              <a:t>động</a:t>
            </a:r>
            <a:r>
              <a:rPr lang="en-US" sz="1200" i="1" dirty="0">
                <a:latin typeface="UTM Swiss Condensed" panose="02000500000000000000" pitchFamily="2" charset="0"/>
              </a:rPr>
              <a:t> </a:t>
            </a:r>
            <a:r>
              <a:rPr lang="en-US" sz="1200" i="1" dirty="0" err="1">
                <a:latin typeface="UTM Swiss Condensed" panose="02000500000000000000" pitchFamily="2" charset="0"/>
              </a:rPr>
              <a:t>khi</a:t>
            </a:r>
            <a:r>
              <a:rPr lang="en-US" sz="1200" i="1" dirty="0">
                <a:latin typeface="UTM Swiss Condensed" panose="02000500000000000000" pitchFamily="2" charset="0"/>
              </a:rPr>
              <a:t> </a:t>
            </a:r>
            <a:r>
              <a:rPr lang="en-US" sz="1200" i="1" dirty="0" err="1">
                <a:latin typeface="UTM Swiss Condensed" panose="02000500000000000000" pitchFamily="2" charset="0"/>
              </a:rPr>
              <a:t>truy</a:t>
            </a:r>
            <a:r>
              <a:rPr lang="en-US" sz="1200" i="1" dirty="0">
                <a:latin typeface="UTM Swiss Condensed" panose="02000500000000000000" pitchFamily="2" charset="0"/>
              </a:rPr>
              <a:t> </a:t>
            </a:r>
            <a:r>
              <a:rPr lang="en-US" sz="1200" i="1" dirty="0" err="1">
                <a:latin typeface="UTM Swiss Condensed" panose="02000500000000000000" pitchFamily="2" charset="0"/>
              </a:rPr>
              <a:t>cập</a:t>
            </a:r>
            <a:r>
              <a:rPr lang="en-US" sz="1200" i="1" dirty="0">
                <a:latin typeface="UTM Swiss Condensed" panose="02000500000000000000" pitchFamily="2" charset="0"/>
              </a:rPr>
              <a:t> </a:t>
            </a:r>
            <a:r>
              <a:rPr lang="en-US" sz="1200" i="1" dirty="0" err="1">
                <a:latin typeface="UTM Swiss Condensed" panose="02000500000000000000" pitchFamily="2" charset="0"/>
              </a:rPr>
              <a:t>ứng</a:t>
            </a:r>
            <a:r>
              <a:rPr lang="en-US" sz="1200" i="1" dirty="0">
                <a:latin typeface="UTM Swiss Condensed" panose="02000500000000000000" pitchFamily="2" charset="0"/>
              </a:rPr>
              <a:t> </a:t>
            </a:r>
            <a:r>
              <a:rPr lang="en-US" sz="1200" i="1" dirty="0" err="1">
                <a:latin typeface="UTM Swiss Condensed" panose="02000500000000000000" pitchFamily="2" charset="0"/>
              </a:rPr>
              <a:t>dụng</a:t>
            </a:r>
            <a:r>
              <a:rPr lang="en-US" sz="1200" i="1" dirty="0">
                <a:latin typeface="UTM Swiss Condensed" panose="02000500000000000000" pitchFamily="2" charset="0"/>
              </a:rPr>
              <a:t>, </a:t>
            </a:r>
            <a:r>
              <a:rPr lang="en-US" sz="1200" i="1" dirty="0" err="1">
                <a:latin typeface="UTM Swiss Condensed" panose="02000500000000000000" pitchFamily="2" charset="0"/>
              </a:rPr>
              <a:t>phụ</a:t>
            </a:r>
            <a:r>
              <a:rPr lang="en-US" sz="1200" i="1" dirty="0">
                <a:latin typeface="UTM Swiss Condensed" panose="02000500000000000000" pitchFamily="2" charset="0"/>
              </a:rPr>
              <a:t> </a:t>
            </a:r>
            <a:r>
              <a:rPr lang="en-US" sz="1200" i="1" dirty="0" err="1">
                <a:latin typeface="UTM Swiss Condensed" panose="02000500000000000000" pitchFamily="2" charset="0"/>
              </a:rPr>
              <a:t>huynh</a:t>
            </a:r>
            <a:r>
              <a:rPr lang="en-US" sz="1200" i="1" dirty="0">
                <a:latin typeface="UTM Swiss Condensed" panose="02000500000000000000" pitchFamily="2" charset="0"/>
              </a:rPr>
              <a:t> </a:t>
            </a:r>
            <a:r>
              <a:rPr lang="en-US" sz="1200" i="1" dirty="0" err="1">
                <a:latin typeface="UTM Swiss Condensed" panose="02000500000000000000" pitchFamily="2" charset="0"/>
              </a:rPr>
              <a:t>chỉ</a:t>
            </a:r>
            <a:r>
              <a:rPr lang="en-US" sz="1200" i="1" dirty="0">
                <a:latin typeface="UTM Swiss Condensed" panose="02000500000000000000" pitchFamily="2" charset="0"/>
              </a:rPr>
              <a:t> </a:t>
            </a:r>
            <a:r>
              <a:rPr lang="en-US" sz="1200" i="1" dirty="0" err="1">
                <a:latin typeface="UTM Swiss Condensed" panose="02000500000000000000" pitchFamily="2" charset="0"/>
              </a:rPr>
              <a:t>cần</a:t>
            </a:r>
            <a:r>
              <a:rPr lang="en-US" sz="1200" i="1" dirty="0">
                <a:latin typeface="UTM Swiss Condensed" panose="02000500000000000000" pitchFamily="2" charset="0"/>
              </a:rPr>
              <a:t> </a:t>
            </a:r>
            <a:r>
              <a:rPr lang="en-US" sz="1200" i="1" dirty="0" err="1">
                <a:latin typeface="UTM Swiss Condensed" panose="02000500000000000000" pitchFamily="2" charset="0"/>
              </a:rPr>
              <a:t>đăng</a:t>
            </a:r>
            <a:r>
              <a:rPr lang="en-US" sz="1200" i="1" dirty="0">
                <a:latin typeface="UTM Swiss Condensed" panose="02000500000000000000" pitchFamily="2" charset="0"/>
              </a:rPr>
              <a:t> </a:t>
            </a:r>
            <a:r>
              <a:rPr lang="en-US" sz="1200" i="1" dirty="0" err="1">
                <a:latin typeface="UTM Swiss Condensed" panose="02000500000000000000" pitchFamily="2" charset="0"/>
              </a:rPr>
              <a:t>nhập</a:t>
            </a:r>
            <a:r>
              <a:rPr lang="en-US" sz="1200" i="1" dirty="0">
                <a:latin typeface="UTM Swiss Condensed" panose="02000500000000000000" pitchFamily="2" charset="0"/>
              </a:rPr>
              <a:t> 1 </a:t>
            </a:r>
            <a:r>
              <a:rPr lang="en-US" sz="1200" i="1" dirty="0" err="1">
                <a:latin typeface="UTM Swiss Condensed" panose="02000500000000000000" pitchFamily="2" charset="0"/>
              </a:rPr>
              <a:t>lần</a:t>
            </a:r>
            <a:r>
              <a:rPr lang="en-US" sz="1200" i="1" dirty="0">
                <a:latin typeface="UTM Swiss Condensed" panose="02000500000000000000" pitchFamily="2" charset="0"/>
              </a:rPr>
              <a:t> </a:t>
            </a:r>
            <a:r>
              <a:rPr lang="en-US" sz="1200" i="1" dirty="0" err="1">
                <a:latin typeface="UTM Swiss Condensed" panose="02000500000000000000" pitchFamily="2" charset="0"/>
              </a:rPr>
              <a:t>duy</a:t>
            </a:r>
            <a:r>
              <a:rPr lang="en-US" sz="1200" i="1" dirty="0">
                <a:latin typeface="UTM Swiss Condensed" panose="02000500000000000000" pitchFamily="2" charset="0"/>
              </a:rPr>
              <a:t> </a:t>
            </a:r>
            <a:r>
              <a:rPr lang="en-US" sz="1200" i="1" dirty="0" err="1">
                <a:latin typeface="UTM Swiss Condensed" panose="02000500000000000000" pitchFamily="2" charset="0"/>
              </a:rPr>
              <a:t>nhất</a:t>
            </a:r>
            <a:r>
              <a:rPr lang="en-US" sz="1200" i="1" dirty="0">
                <a:latin typeface="UTM Swiss Condensed" panose="02000500000000000000" pitchFamily="2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0422822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B203C529-20BB-42D6-9359-7C33CEA413DC}"/>
              </a:ext>
            </a:extLst>
          </p:cNvPr>
          <p:cNvGrpSpPr/>
          <p:nvPr/>
        </p:nvGrpSpPr>
        <p:grpSpPr>
          <a:xfrm>
            <a:off x="2870201" y="4964142"/>
            <a:ext cx="6519332" cy="1091749"/>
            <a:chOff x="2371979" y="5455512"/>
            <a:chExt cx="1888935" cy="879300"/>
          </a:xfrm>
        </p:grpSpPr>
        <p:sp>
          <p:nvSpPr>
            <p:cNvPr id="22" name="Rectangle: Rounded Corners 21">
              <a:extLst>
                <a:ext uri="{FF2B5EF4-FFF2-40B4-BE49-F238E27FC236}">
                  <a16:creationId xmlns:a16="http://schemas.microsoft.com/office/drawing/2014/main" id="{3425D039-9860-4E45-B5BD-E6B18776AF3E}"/>
                </a:ext>
              </a:extLst>
            </p:cNvPr>
            <p:cNvSpPr/>
            <p:nvPr/>
          </p:nvSpPr>
          <p:spPr>
            <a:xfrm>
              <a:off x="2371979" y="5455512"/>
              <a:ext cx="1888935" cy="879300"/>
            </a:xfrm>
            <a:prstGeom prst="roundRect">
              <a:avLst/>
            </a:prstGeom>
            <a:solidFill>
              <a:srgbClr val="FFFDEF"/>
            </a:solidFill>
            <a:ln>
              <a:solidFill>
                <a:srgbClr val="009A8E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3" name="Rectangle: Rounded Corners 4">
              <a:extLst>
                <a:ext uri="{FF2B5EF4-FFF2-40B4-BE49-F238E27FC236}">
                  <a16:creationId xmlns:a16="http://schemas.microsoft.com/office/drawing/2014/main" id="{C19D4C57-A7AE-4288-995E-B5BBEAB3F7C9}"/>
                </a:ext>
              </a:extLst>
            </p:cNvPr>
            <p:cNvSpPr txBox="1"/>
            <p:nvPr/>
          </p:nvSpPr>
          <p:spPr>
            <a:xfrm>
              <a:off x="2431349" y="5498439"/>
              <a:ext cx="1770195" cy="79345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marL="0" lvl="0" indent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100" kern="1200" dirty="0" err="1">
                  <a:effectLst/>
                  <a:latin typeface="UTM Swiss Condensed" panose="02000500000000000000" pitchFamily="2" charset="0"/>
                </a:rPr>
                <a:t>Nhập</a:t>
              </a:r>
              <a:r>
                <a:rPr lang="en-US" sz="1100" kern="1200" dirty="0">
                  <a:effectLst/>
                  <a:latin typeface="UTM Swiss Condensed" panose="02000500000000000000" pitchFamily="2" charset="0"/>
                </a:rPr>
                <a:t> </a:t>
              </a:r>
              <a:r>
                <a:rPr lang="en-US" sz="1100" kern="1200" dirty="0" err="1">
                  <a:effectLst/>
                  <a:latin typeface="UTM Swiss Condensed" panose="02000500000000000000" pitchFamily="2" charset="0"/>
                </a:rPr>
                <a:t>đầy</a:t>
              </a:r>
              <a:r>
                <a:rPr lang="en-US" sz="1100" kern="1200" dirty="0">
                  <a:effectLst/>
                  <a:latin typeface="UTM Swiss Condensed" panose="02000500000000000000" pitchFamily="2" charset="0"/>
                </a:rPr>
                <a:t> </a:t>
              </a:r>
              <a:r>
                <a:rPr lang="en-US" sz="1100" kern="1200" dirty="0" err="1">
                  <a:effectLst/>
                  <a:latin typeface="UTM Swiss Condensed" panose="02000500000000000000" pitchFamily="2" charset="0"/>
                </a:rPr>
                <a:t>đủ</a:t>
              </a:r>
              <a:r>
                <a:rPr lang="en-US" sz="1100" kern="1200" dirty="0">
                  <a:effectLst/>
                  <a:latin typeface="UTM Swiss Condensed" panose="02000500000000000000" pitchFamily="2" charset="0"/>
                </a:rPr>
                <a:t> </a:t>
              </a:r>
              <a:r>
                <a:rPr lang="en-US" sz="1100" kern="1200" dirty="0" err="1">
                  <a:effectLst/>
                  <a:latin typeface="UTM Swiss Condensed" panose="02000500000000000000" pitchFamily="2" charset="0"/>
                </a:rPr>
                <a:t>thông</a:t>
              </a:r>
              <a:r>
                <a:rPr lang="en-US" sz="1100" kern="1200" dirty="0">
                  <a:effectLst/>
                  <a:latin typeface="UTM Swiss Condensed" panose="02000500000000000000" pitchFamily="2" charset="0"/>
                </a:rPr>
                <a:t> tin </a:t>
              </a:r>
              <a:r>
                <a:rPr lang="en-US" sz="1100" b="1" kern="1200" dirty="0">
                  <a:effectLst/>
                  <a:latin typeface="UTM Swiss Condensed" panose="02000500000000000000" pitchFamily="2" charset="0"/>
                </a:rPr>
                <a:t>SỐ ĐIỆN THOẠI </a:t>
              </a:r>
              <a:r>
                <a:rPr lang="en-US" sz="1100" kern="1200" dirty="0" err="1">
                  <a:effectLst/>
                  <a:latin typeface="UTM Swiss Condensed" panose="02000500000000000000" pitchFamily="2" charset="0"/>
                </a:rPr>
                <a:t>v</a:t>
              </a:r>
              <a:r>
                <a:rPr lang="en-US" sz="1100" dirty="0" err="1">
                  <a:latin typeface="UTM Swiss Condensed" panose="02000500000000000000" pitchFamily="2" charset="0"/>
                </a:rPr>
                <a:t>à</a:t>
              </a:r>
              <a:r>
                <a:rPr lang="en-US" sz="1100" b="1" kern="1200" dirty="0">
                  <a:effectLst/>
                  <a:latin typeface="UTM Swiss Condensed" panose="02000500000000000000" pitchFamily="2" charset="0"/>
                </a:rPr>
                <a:t> MẬT KHẨU </a:t>
              </a:r>
              <a:r>
                <a:rPr lang="en-US" sz="1100" kern="1200" dirty="0" err="1">
                  <a:effectLst/>
                  <a:latin typeface="UTM Swiss Condensed" panose="02000500000000000000" pitchFamily="2" charset="0"/>
                </a:rPr>
                <a:t>đã</a:t>
              </a:r>
              <a:r>
                <a:rPr lang="en-US" sz="1100" kern="1200" dirty="0">
                  <a:effectLst/>
                  <a:latin typeface="UTM Swiss Condensed" panose="02000500000000000000" pitchFamily="2" charset="0"/>
                </a:rPr>
                <a:t> </a:t>
              </a:r>
              <a:r>
                <a:rPr lang="en-US" sz="1100" kern="1200" dirty="0" err="1">
                  <a:effectLst/>
                  <a:latin typeface="UTM Swiss Condensed" panose="02000500000000000000" pitchFamily="2" charset="0"/>
                </a:rPr>
                <a:t>tạo</a:t>
              </a:r>
              <a:r>
                <a:rPr lang="en-US" sz="1100" kern="1200" dirty="0">
                  <a:effectLst/>
                  <a:latin typeface="UTM Swiss Condensed" panose="02000500000000000000" pitchFamily="2" charset="0"/>
                </a:rPr>
                <a:t> </a:t>
              </a:r>
              <a:r>
                <a:rPr lang="en-US" sz="1100" kern="1200" dirty="0" err="1">
                  <a:effectLst/>
                  <a:latin typeface="UTM Swiss Condensed" panose="02000500000000000000" pitchFamily="2" charset="0"/>
                </a:rPr>
                <a:t>tài</a:t>
              </a:r>
              <a:r>
                <a:rPr lang="en-US" sz="1100" kern="1200" dirty="0">
                  <a:effectLst/>
                  <a:latin typeface="UTM Swiss Condensed" panose="02000500000000000000" pitchFamily="2" charset="0"/>
                </a:rPr>
                <a:t> </a:t>
              </a:r>
              <a:r>
                <a:rPr lang="en-US" sz="1100" kern="1200" dirty="0" err="1">
                  <a:effectLst/>
                  <a:latin typeface="UTM Swiss Condensed" panose="02000500000000000000" pitchFamily="2" charset="0"/>
                </a:rPr>
                <a:t>khoản</a:t>
              </a:r>
              <a:r>
                <a:rPr lang="en-US" sz="1100" kern="1200" dirty="0">
                  <a:effectLst/>
                  <a:latin typeface="UTM Swiss Condensed" panose="02000500000000000000" pitchFamily="2" charset="0"/>
                </a:rPr>
                <a:t>.</a:t>
              </a:r>
            </a:p>
            <a:p>
              <a:pPr marL="0" lvl="0" indent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100" dirty="0" err="1">
                  <a:latin typeface="UTM Swiss Condensed" panose="02000500000000000000" pitchFamily="2" charset="0"/>
                </a:rPr>
                <a:t>Bấm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b="1" dirty="0">
                  <a:latin typeface="UTM Swiss Condensed" panose="02000500000000000000" pitchFamily="2" charset="0"/>
                </a:rPr>
                <a:t>ĐĂNG NHẬP </a:t>
              </a:r>
              <a:r>
                <a:rPr lang="en-US" sz="1100" dirty="0" err="1">
                  <a:latin typeface="UTM Swiss Condensed" panose="02000500000000000000" pitchFamily="2" charset="0"/>
                </a:rPr>
                <a:t>để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vào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Giao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diện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trang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chủ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Làm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Việc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Tốt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endParaRPr lang="en-US" sz="1100" kern="1200" dirty="0">
                <a:effectLst/>
                <a:latin typeface="UTM Swiss Condensed" panose="02000500000000000000" pitchFamily="2" charset="0"/>
              </a:endParaRPr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C8F7C700-226D-4470-83C4-7E2D9CBF3924}"/>
              </a:ext>
            </a:extLst>
          </p:cNvPr>
          <p:cNvSpPr txBox="1"/>
          <p:nvPr/>
        </p:nvSpPr>
        <p:spPr>
          <a:xfrm>
            <a:off x="462489" y="988478"/>
            <a:ext cx="599234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dirty="0">
                <a:solidFill>
                  <a:srgbClr val="009A8E"/>
                </a:solidFill>
                <a:latin typeface="UTM Impact" panose="02040603050506020204" pitchFamily="18" charset="0"/>
              </a:rPr>
              <a:t>III. HƯỚNG DẪN ĐĂNG NHẬP TÀI KHOẢN</a:t>
            </a:r>
          </a:p>
        </p:txBody>
      </p:sp>
      <p:sp>
        <p:nvSpPr>
          <p:cNvPr id="11" name="Arrow: Striped Right 10">
            <a:extLst>
              <a:ext uri="{FF2B5EF4-FFF2-40B4-BE49-F238E27FC236}">
                <a16:creationId xmlns:a16="http://schemas.microsoft.com/office/drawing/2014/main" id="{A9608A13-137D-4B60-83D3-9BCD8D1C863C}"/>
              </a:ext>
            </a:extLst>
          </p:cNvPr>
          <p:cNvSpPr/>
          <p:nvPr/>
        </p:nvSpPr>
        <p:spPr>
          <a:xfrm>
            <a:off x="9666233" y="2910699"/>
            <a:ext cx="2088991" cy="1093509"/>
          </a:xfrm>
          <a:prstGeom prst="stripedRightArrow">
            <a:avLst/>
          </a:prstGeom>
          <a:solidFill>
            <a:srgbClr val="009A8E"/>
          </a:solidFill>
          <a:ln>
            <a:solidFill>
              <a:srgbClr val="009A8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7A84DDB7-6B55-4491-9FD2-8752E01FA719}"/>
              </a:ext>
            </a:extLst>
          </p:cNvPr>
          <p:cNvGrpSpPr/>
          <p:nvPr/>
        </p:nvGrpSpPr>
        <p:grpSpPr>
          <a:xfrm>
            <a:off x="5117533" y="1320750"/>
            <a:ext cx="1759146" cy="3710144"/>
            <a:chOff x="2332727" y="1388849"/>
            <a:chExt cx="1928188" cy="4066663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7A19AB-2CB5-4E33-826F-52FCC1BD1E8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54" r="63479" b="1573"/>
            <a:stretch/>
          </p:blipFill>
          <p:spPr>
            <a:xfrm>
              <a:off x="2332727" y="1388849"/>
              <a:ext cx="1928188" cy="4066663"/>
            </a:xfrm>
            <a:prstGeom prst="rect">
              <a:avLst/>
            </a:prstGeom>
          </p:spPr>
        </p:pic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985B6CD5-F0FE-44F9-90D9-543DB65169EE}"/>
                </a:ext>
              </a:extLst>
            </p:cNvPr>
            <p:cNvSpPr/>
            <p:nvPr/>
          </p:nvSpPr>
          <p:spPr>
            <a:xfrm>
              <a:off x="3431357" y="4760536"/>
              <a:ext cx="584462" cy="169683"/>
            </a:xfrm>
            <a:prstGeom prst="roundRect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3" name="Rectangle 42">
            <a:extLst>
              <a:ext uri="{FF2B5EF4-FFF2-40B4-BE49-F238E27FC236}">
                <a16:creationId xmlns:a16="http://schemas.microsoft.com/office/drawing/2014/main" id="{6B5855D9-AD36-4E62-B1C7-B4889099CF9D}"/>
              </a:ext>
            </a:extLst>
          </p:cNvPr>
          <p:cNvSpPr/>
          <p:nvPr/>
        </p:nvSpPr>
        <p:spPr>
          <a:xfrm>
            <a:off x="9823860" y="3254342"/>
            <a:ext cx="1657987" cy="424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Swiss Condensed" panose="02000500000000000000" pitchFamily="2" charset="0"/>
              </a:rPr>
              <a:t>GIAO DIỆN TRANG CHỦ LÀM VIỆC TỐT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E622EA41-080E-4E5B-A8BB-786F893E96A4}"/>
              </a:ext>
            </a:extLst>
          </p:cNvPr>
          <p:cNvSpPr txBox="1"/>
          <p:nvPr/>
        </p:nvSpPr>
        <p:spPr>
          <a:xfrm>
            <a:off x="462489" y="1416542"/>
            <a:ext cx="43129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2"/>
                </a:solidFill>
                <a:latin typeface="UTM Alter Gothic" panose="02040603050506020204" pitchFamily="18" charset="0"/>
              </a:rPr>
              <a:t>DÀNH CHO PHỤ HUYNH ĐÃ TẠO TÀI KHOẢN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776FA165-9925-4DB1-AB14-6184A06F3781}"/>
              </a:ext>
            </a:extLst>
          </p:cNvPr>
          <p:cNvSpPr/>
          <p:nvPr/>
        </p:nvSpPr>
        <p:spPr>
          <a:xfrm>
            <a:off x="462489" y="1805256"/>
            <a:ext cx="4272326" cy="424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i="1" dirty="0">
                <a:latin typeface="UTM Swiss Condensed" panose="02000500000000000000" pitchFamily="2" charset="0"/>
              </a:rPr>
              <a:t>(L</a:t>
            </a:r>
            <a:r>
              <a:rPr lang="vi-VN" sz="1200" i="1" dirty="0">
                <a:latin typeface="UTM Swiss Condensed" panose="02000500000000000000" pitchFamily="2" charset="0"/>
              </a:rPr>
              <a:t>ư</a:t>
            </a:r>
            <a:r>
              <a:rPr lang="en-US" sz="1200" i="1" dirty="0">
                <a:latin typeface="UTM Swiss Condensed" panose="02000500000000000000" pitchFamily="2" charset="0"/>
              </a:rPr>
              <a:t>u ý: </a:t>
            </a:r>
            <a:r>
              <a:rPr lang="en-US" sz="1200" i="1" dirty="0" err="1">
                <a:latin typeface="UTM Swiss Condensed" panose="02000500000000000000" pitchFamily="2" charset="0"/>
              </a:rPr>
              <a:t>Tài</a:t>
            </a:r>
            <a:r>
              <a:rPr lang="en-US" sz="1200" i="1" dirty="0">
                <a:latin typeface="UTM Swiss Condensed" panose="02000500000000000000" pitchFamily="2" charset="0"/>
              </a:rPr>
              <a:t> </a:t>
            </a:r>
            <a:r>
              <a:rPr lang="en-US" sz="1200" i="1" dirty="0" err="1">
                <a:latin typeface="UTM Swiss Condensed" panose="02000500000000000000" pitchFamily="2" charset="0"/>
              </a:rPr>
              <a:t>khoản</a:t>
            </a:r>
            <a:r>
              <a:rPr lang="en-US" sz="1200" i="1" dirty="0">
                <a:latin typeface="UTM Swiss Condensed" panose="02000500000000000000" pitchFamily="2" charset="0"/>
              </a:rPr>
              <a:t> </a:t>
            </a:r>
            <a:r>
              <a:rPr lang="en-US" sz="1200" i="1" dirty="0" err="1">
                <a:latin typeface="UTM Swiss Condensed" panose="02000500000000000000" pitchFamily="2" charset="0"/>
              </a:rPr>
              <a:t>sẽ</a:t>
            </a:r>
            <a:r>
              <a:rPr lang="en-US" sz="1200" i="1" dirty="0">
                <a:latin typeface="UTM Swiss Condensed" panose="02000500000000000000" pitchFamily="2" charset="0"/>
              </a:rPr>
              <a:t> đ</a:t>
            </a:r>
            <a:r>
              <a:rPr lang="vi-VN" sz="1200" i="1" dirty="0">
                <a:latin typeface="UTM Swiss Condensed" panose="02000500000000000000" pitchFamily="2" charset="0"/>
              </a:rPr>
              <a:t>ư</a:t>
            </a:r>
            <a:r>
              <a:rPr lang="en-US" sz="1200" i="1" dirty="0" err="1">
                <a:latin typeface="UTM Swiss Condensed" panose="02000500000000000000" pitchFamily="2" charset="0"/>
              </a:rPr>
              <a:t>ợc</a:t>
            </a:r>
            <a:r>
              <a:rPr lang="en-US" sz="1200" i="1" dirty="0">
                <a:latin typeface="UTM Swiss Condensed" panose="02000500000000000000" pitchFamily="2" charset="0"/>
              </a:rPr>
              <a:t> </a:t>
            </a:r>
            <a:r>
              <a:rPr lang="en-US" sz="1200" i="1" dirty="0" err="1">
                <a:latin typeface="UTM Swiss Condensed" panose="02000500000000000000" pitchFamily="2" charset="0"/>
              </a:rPr>
              <a:t>Đăng</a:t>
            </a:r>
            <a:r>
              <a:rPr lang="en-US" sz="1200" i="1" dirty="0">
                <a:latin typeface="UTM Swiss Condensed" panose="02000500000000000000" pitchFamily="2" charset="0"/>
              </a:rPr>
              <a:t> </a:t>
            </a:r>
            <a:r>
              <a:rPr lang="en-US" sz="1200" i="1" dirty="0" err="1">
                <a:latin typeface="UTM Swiss Condensed" panose="02000500000000000000" pitchFamily="2" charset="0"/>
              </a:rPr>
              <a:t>nhập</a:t>
            </a:r>
            <a:r>
              <a:rPr lang="en-US" sz="1200" i="1" dirty="0">
                <a:latin typeface="UTM Swiss Condensed" panose="02000500000000000000" pitchFamily="2" charset="0"/>
              </a:rPr>
              <a:t> </a:t>
            </a:r>
            <a:r>
              <a:rPr lang="en-US" sz="1200" i="1" dirty="0" err="1">
                <a:latin typeface="UTM Swiss Condensed" panose="02000500000000000000" pitchFamily="2" charset="0"/>
              </a:rPr>
              <a:t>tự</a:t>
            </a:r>
            <a:r>
              <a:rPr lang="en-US" sz="1200" i="1" dirty="0">
                <a:latin typeface="UTM Swiss Condensed" panose="02000500000000000000" pitchFamily="2" charset="0"/>
              </a:rPr>
              <a:t> </a:t>
            </a:r>
            <a:r>
              <a:rPr lang="en-US" sz="1200" i="1" dirty="0" err="1">
                <a:latin typeface="UTM Swiss Condensed" panose="02000500000000000000" pitchFamily="2" charset="0"/>
              </a:rPr>
              <a:t>động</a:t>
            </a:r>
            <a:r>
              <a:rPr lang="en-US" sz="1200" i="1" dirty="0">
                <a:latin typeface="UTM Swiss Condensed" panose="02000500000000000000" pitchFamily="2" charset="0"/>
              </a:rPr>
              <a:t> </a:t>
            </a:r>
            <a:r>
              <a:rPr lang="en-US" sz="1200" i="1" dirty="0" err="1">
                <a:latin typeface="UTM Swiss Condensed" panose="02000500000000000000" pitchFamily="2" charset="0"/>
              </a:rPr>
              <a:t>khi</a:t>
            </a:r>
            <a:r>
              <a:rPr lang="en-US" sz="1200" i="1" dirty="0">
                <a:latin typeface="UTM Swiss Condensed" panose="02000500000000000000" pitchFamily="2" charset="0"/>
              </a:rPr>
              <a:t> </a:t>
            </a:r>
            <a:r>
              <a:rPr lang="en-US" sz="1200" i="1" dirty="0" err="1">
                <a:latin typeface="UTM Swiss Condensed" panose="02000500000000000000" pitchFamily="2" charset="0"/>
              </a:rPr>
              <a:t>truy</a:t>
            </a:r>
            <a:r>
              <a:rPr lang="en-US" sz="1200" i="1" dirty="0">
                <a:latin typeface="UTM Swiss Condensed" panose="02000500000000000000" pitchFamily="2" charset="0"/>
              </a:rPr>
              <a:t> </a:t>
            </a:r>
            <a:r>
              <a:rPr lang="en-US" sz="1200" i="1" dirty="0" err="1">
                <a:latin typeface="UTM Swiss Condensed" panose="02000500000000000000" pitchFamily="2" charset="0"/>
              </a:rPr>
              <a:t>cập</a:t>
            </a:r>
            <a:r>
              <a:rPr lang="en-US" sz="1200" i="1" dirty="0">
                <a:latin typeface="UTM Swiss Condensed" panose="02000500000000000000" pitchFamily="2" charset="0"/>
              </a:rPr>
              <a:t> </a:t>
            </a:r>
            <a:r>
              <a:rPr lang="en-US" sz="1200" i="1" dirty="0" err="1">
                <a:latin typeface="UTM Swiss Condensed" panose="02000500000000000000" pitchFamily="2" charset="0"/>
              </a:rPr>
              <a:t>ứng</a:t>
            </a:r>
            <a:r>
              <a:rPr lang="en-US" sz="1200" i="1" dirty="0">
                <a:latin typeface="UTM Swiss Condensed" panose="02000500000000000000" pitchFamily="2" charset="0"/>
              </a:rPr>
              <a:t> </a:t>
            </a:r>
            <a:r>
              <a:rPr lang="en-US" sz="1200" i="1" dirty="0" err="1">
                <a:latin typeface="UTM Swiss Condensed" panose="02000500000000000000" pitchFamily="2" charset="0"/>
              </a:rPr>
              <a:t>dụng</a:t>
            </a:r>
            <a:r>
              <a:rPr lang="en-US" sz="1200" i="1" dirty="0">
                <a:latin typeface="UTM Swiss Condensed" panose="02000500000000000000" pitchFamily="2" charset="0"/>
              </a:rPr>
              <a:t>, </a:t>
            </a:r>
            <a:r>
              <a:rPr lang="en-US" sz="1200" i="1" dirty="0" err="1">
                <a:latin typeface="UTM Swiss Condensed" panose="02000500000000000000" pitchFamily="2" charset="0"/>
              </a:rPr>
              <a:t>phụ</a:t>
            </a:r>
            <a:r>
              <a:rPr lang="en-US" sz="1200" i="1" dirty="0">
                <a:latin typeface="UTM Swiss Condensed" panose="02000500000000000000" pitchFamily="2" charset="0"/>
              </a:rPr>
              <a:t> </a:t>
            </a:r>
            <a:r>
              <a:rPr lang="en-US" sz="1200" i="1" dirty="0" err="1">
                <a:latin typeface="UTM Swiss Condensed" panose="02000500000000000000" pitchFamily="2" charset="0"/>
              </a:rPr>
              <a:t>huynh</a:t>
            </a:r>
            <a:r>
              <a:rPr lang="en-US" sz="1200" i="1" dirty="0">
                <a:latin typeface="UTM Swiss Condensed" panose="02000500000000000000" pitchFamily="2" charset="0"/>
              </a:rPr>
              <a:t> </a:t>
            </a:r>
            <a:r>
              <a:rPr lang="en-US" sz="1200" i="1" dirty="0" err="1">
                <a:latin typeface="UTM Swiss Condensed" panose="02000500000000000000" pitchFamily="2" charset="0"/>
              </a:rPr>
              <a:t>chỉ</a:t>
            </a:r>
            <a:r>
              <a:rPr lang="en-US" sz="1200" i="1" dirty="0">
                <a:latin typeface="UTM Swiss Condensed" panose="02000500000000000000" pitchFamily="2" charset="0"/>
              </a:rPr>
              <a:t> </a:t>
            </a:r>
            <a:r>
              <a:rPr lang="en-US" sz="1200" i="1" dirty="0" err="1">
                <a:latin typeface="UTM Swiss Condensed" panose="02000500000000000000" pitchFamily="2" charset="0"/>
              </a:rPr>
              <a:t>cần</a:t>
            </a:r>
            <a:r>
              <a:rPr lang="en-US" sz="1200" i="1" dirty="0">
                <a:latin typeface="UTM Swiss Condensed" panose="02000500000000000000" pitchFamily="2" charset="0"/>
              </a:rPr>
              <a:t> </a:t>
            </a:r>
            <a:r>
              <a:rPr lang="en-US" sz="1200" i="1" dirty="0" err="1">
                <a:latin typeface="UTM Swiss Condensed" panose="02000500000000000000" pitchFamily="2" charset="0"/>
              </a:rPr>
              <a:t>đăng</a:t>
            </a:r>
            <a:r>
              <a:rPr lang="en-US" sz="1200" i="1" dirty="0">
                <a:latin typeface="UTM Swiss Condensed" panose="02000500000000000000" pitchFamily="2" charset="0"/>
              </a:rPr>
              <a:t> </a:t>
            </a:r>
            <a:r>
              <a:rPr lang="en-US" sz="1200" i="1" dirty="0" err="1">
                <a:latin typeface="UTM Swiss Condensed" panose="02000500000000000000" pitchFamily="2" charset="0"/>
              </a:rPr>
              <a:t>nhập</a:t>
            </a:r>
            <a:r>
              <a:rPr lang="en-US" sz="1200" i="1" dirty="0">
                <a:latin typeface="UTM Swiss Condensed" panose="02000500000000000000" pitchFamily="2" charset="0"/>
              </a:rPr>
              <a:t> 1 </a:t>
            </a:r>
            <a:r>
              <a:rPr lang="en-US" sz="1200" i="1" dirty="0" err="1">
                <a:latin typeface="UTM Swiss Condensed" panose="02000500000000000000" pitchFamily="2" charset="0"/>
              </a:rPr>
              <a:t>lần</a:t>
            </a:r>
            <a:r>
              <a:rPr lang="en-US" sz="1200" i="1" dirty="0">
                <a:latin typeface="UTM Swiss Condensed" panose="02000500000000000000" pitchFamily="2" charset="0"/>
              </a:rPr>
              <a:t> </a:t>
            </a:r>
            <a:r>
              <a:rPr lang="en-US" sz="1200" i="1" dirty="0" err="1">
                <a:latin typeface="UTM Swiss Condensed" panose="02000500000000000000" pitchFamily="2" charset="0"/>
              </a:rPr>
              <a:t>duy</a:t>
            </a:r>
            <a:r>
              <a:rPr lang="en-US" sz="1200" i="1" dirty="0">
                <a:latin typeface="UTM Swiss Condensed" panose="02000500000000000000" pitchFamily="2" charset="0"/>
              </a:rPr>
              <a:t> </a:t>
            </a:r>
            <a:r>
              <a:rPr lang="en-US" sz="1200" i="1" dirty="0" err="1">
                <a:latin typeface="UTM Swiss Condensed" panose="02000500000000000000" pitchFamily="2" charset="0"/>
              </a:rPr>
              <a:t>nhất</a:t>
            </a:r>
            <a:r>
              <a:rPr lang="en-US" sz="1200" i="1" dirty="0">
                <a:latin typeface="UTM Swiss Condensed" panose="02000500000000000000" pitchFamily="2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9710332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>
            <a:extLst>
              <a:ext uri="{FF2B5EF4-FFF2-40B4-BE49-F238E27FC236}">
                <a16:creationId xmlns:a16="http://schemas.microsoft.com/office/drawing/2014/main" id="{1D4D32DE-019A-4904-90CE-AE1E14B31438}"/>
              </a:ext>
            </a:extLst>
          </p:cNvPr>
          <p:cNvSpPr txBox="1"/>
          <p:nvPr/>
        </p:nvSpPr>
        <p:spPr>
          <a:xfrm>
            <a:off x="462489" y="988478"/>
            <a:ext cx="5216877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dirty="0">
                <a:solidFill>
                  <a:srgbClr val="009A8E"/>
                </a:solidFill>
                <a:latin typeface="UTM Impact" panose="02040603050506020204" pitchFamily="18" charset="0"/>
              </a:rPr>
              <a:t>GIỚI THIỆU GIAO DIỆN TRANG CHỦ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DA18005-6481-4D2E-BCE6-95CB33605DC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463"/>
          <a:stretch/>
        </p:blipFill>
        <p:spPr>
          <a:xfrm>
            <a:off x="4777341" y="1265477"/>
            <a:ext cx="2637317" cy="5162058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A23A9D2-ADAB-4879-997E-01E25AB644D9}"/>
              </a:ext>
            </a:extLst>
          </p:cNvPr>
          <p:cNvCxnSpPr>
            <a:cxnSpLocks/>
            <a:endCxn id="29" idx="0"/>
          </p:cNvCxnSpPr>
          <p:nvPr/>
        </p:nvCxnSpPr>
        <p:spPr>
          <a:xfrm flipH="1">
            <a:off x="3370766" y="3581936"/>
            <a:ext cx="1833208" cy="1471271"/>
          </a:xfrm>
          <a:prstGeom prst="line">
            <a:avLst/>
          </a:prstGeom>
          <a:ln w="12700">
            <a:solidFill>
              <a:srgbClr val="009A8E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28" name="Group 27">
            <a:extLst>
              <a:ext uri="{FF2B5EF4-FFF2-40B4-BE49-F238E27FC236}">
                <a16:creationId xmlns:a16="http://schemas.microsoft.com/office/drawing/2014/main" id="{325D2A46-9F2D-4886-A055-050450AF2415}"/>
              </a:ext>
            </a:extLst>
          </p:cNvPr>
          <p:cNvGrpSpPr/>
          <p:nvPr/>
        </p:nvGrpSpPr>
        <p:grpSpPr>
          <a:xfrm>
            <a:off x="2080213" y="5053207"/>
            <a:ext cx="2581107" cy="1110825"/>
            <a:chOff x="2371978" y="5455511"/>
            <a:chExt cx="2072169" cy="849734"/>
          </a:xfrm>
        </p:grpSpPr>
        <p:sp>
          <p:nvSpPr>
            <p:cNvPr id="29" name="Rectangle: Rounded Corners 28">
              <a:extLst>
                <a:ext uri="{FF2B5EF4-FFF2-40B4-BE49-F238E27FC236}">
                  <a16:creationId xmlns:a16="http://schemas.microsoft.com/office/drawing/2014/main" id="{82391911-9791-4BEF-8C5A-1E4301FBD9E1}"/>
                </a:ext>
              </a:extLst>
            </p:cNvPr>
            <p:cNvSpPr/>
            <p:nvPr/>
          </p:nvSpPr>
          <p:spPr>
            <a:xfrm>
              <a:off x="2371978" y="5455511"/>
              <a:ext cx="2072169" cy="849734"/>
            </a:xfrm>
            <a:prstGeom prst="roundRect">
              <a:avLst/>
            </a:prstGeom>
            <a:solidFill>
              <a:srgbClr val="FFFDEF"/>
            </a:solidFill>
            <a:ln>
              <a:solidFill>
                <a:srgbClr val="009A8E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0" name="Rectangle: Rounded Corners 4">
              <a:extLst>
                <a:ext uri="{FF2B5EF4-FFF2-40B4-BE49-F238E27FC236}">
                  <a16:creationId xmlns:a16="http://schemas.microsoft.com/office/drawing/2014/main" id="{8B3CC81A-E3AE-4D69-AA73-8596A5DE5A88}"/>
                </a:ext>
              </a:extLst>
            </p:cNvPr>
            <p:cNvSpPr txBox="1"/>
            <p:nvPr/>
          </p:nvSpPr>
          <p:spPr>
            <a:xfrm>
              <a:off x="2399713" y="5521928"/>
              <a:ext cx="2013166" cy="70698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marL="0" lvl="0" indent="0" algn="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100" b="1" kern="1200" dirty="0">
                  <a:effectLst/>
                  <a:latin typeface="UTM Swiss Condensed" panose="02000500000000000000" pitchFamily="2" charset="0"/>
                </a:rPr>
                <a:t>GÓC TH</a:t>
              </a:r>
              <a:r>
                <a:rPr lang="vi-VN" sz="1100" b="1" kern="1200" dirty="0">
                  <a:effectLst/>
                  <a:latin typeface="UTM Swiss Condensed" panose="02000500000000000000" pitchFamily="2" charset="0"/>
                </a:rPr>
                <a:t>Ư</a:t>
              </a:r>
              <a:r>
                <a:rPr lang="en-US" sz="1100" b="1" kern="1200" dirty="0">
                  <a:effectLst/>
                  <a:latin typeface="UTM Swiss Condensed" panose="02000500000000000000" pitchFamily="2" charset="0"/>
                </a:rPr>
                <a:t> VIỆN SÁCH</a:t>
              </a:r>
            </a:p>
            <a:p>
              <a:pPr marL="0" lvl="0" indent="0" algn="just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100" dirty="0" err="1">
                  <a:latin typeface="UTM Swiss Condensed" panose="02000500000000000000" pitchFamily="2" charset="0"/>
                </a:rPr>
                <a:t>Các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bé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tự</a:t>
              </a:r>
              <a:r>
                <a:rPr lang="en-US" sz="1100" dirty="0">
                  <a:latin typeface="UTM Swiss Condensed" panose="02000500000000000000" pitchFamily="2" charset="0"/>
                </a:rPr>
                <a:t> do </a:t>
              </a:r>
              <a:r>
                <a:rPr lang="en-US" sz="1100" dirty="0" err="1">
                  <a:latin typeface="UTM Swiss Condensed" panose="02000500000000000000" pitchFamily="2" charset="0"/>
                </a:rPr>
                <a:t>khám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phá</a:t>
              </a:r>
              <a:r>
                <a:rPr lang="en-US" sz="1100" dirty="0">
                  <a:latin typeface="UTM Swiss Condensed" panose="02000500000000000000" pitchFamily="2" charset="0"/>
                </a:rPr>
                <a:t> kho </a:t>
              </a:r>
              <a:r>
                <a:rPr lang="en-US" sz="1100" dirty="0" err="1">
                  <a:latin typeface="UTM Swiss Condensed" panose="02000500000000000000" pitchFamily="2" charset="0"/>
                </a:rPr>
                <a:t>tàng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sách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truyện</a:t>
              </a:r>
              <a:r>
                <a:rPr lang="en-US" sz="1100" dirty="0">
                  <a:latin typeface="UTM Swiss Condensed" panose="02000500000000000000" pitchFamily="2" charset="0"/>
                </a:rPr>
                <a:t> hay đ</a:t>
              </a:r>
              <a:r>
                <a:rPr lang="vi-VN" sz="1100" dirty="0">
                  <a:latin typeface="UTM Swiss Condensed" panose="02000500000000000000" pitchFamily="2" charset="0"/>
                </a:rPr>
                <a:t>ư</a:t>
              </a:r>
              <a:r>
                <a:rPr lang="en-US" sz="1100" dirty="0" err="1">
                  <a:latin typeface="UTM Swiss Condensed" panose="02000500000000000000" pitchFamily="2" charset="0"/>
                </a:rPr>
                <a:t>ợc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tổng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hợp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và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chọn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lọc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nội</a:t>
              </a:r>
              <a:r>
                <a:rPr lang="en-US" sz="1100" dirty="0">
                  <a:latin typeface="UTM Swiss Condensed" panose="02000500000000000000" pitchFamily="2" charset="0"/>
                </a:rPr>
                <a:t> dung </a:t>
              </a:r>
              <a:r>
                <a:rPr lang="en-US" sz="1100" dirty="0" err="1">
                  <a:latin typeface="UTM Swiss Condensed" panose="02000500000000000000" pitchFamily="2" charset="0"/>
                </a:rPr>
                <a:t>phù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hợp</a:t>
              </a:r>
              <a:r>
                <a:rPr lang="en-US" sz="1100" dirty="0">
                  <a:latin typeface="UTM Swiss Condensed" panose="02000500000000000000" pitchFamily="2" charset="0"/>
                </a:rPr>
                <a:t>.</a:t>
              </a:r>
            </a:p>
            <a:p>
              <a:pPr marL="0" lvl="0" indent="0" algn="just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100" i="1" kern="1200" dirty="0" err="1">
                  <a:effectLst/>
                  <a:latin typeface="UTM Swiss Condensed" panose="02000500000000000000" pitchFamily="2" charset="0"/>
                </a:rPr>
                <a:t>Mở</a:t>
              </a:r>
              <a:r>
                <a:rPr lang="en-US" sz="1100" i="1" kern="1200" dirty="0">
                  <a:effectLst/>
                  <a:latin typeface="UTM Swiss Condensed" panose="02000500000000000000" pitchFamily="2" charset="0"/>
                </a:rPr>
                <a:t> </a:t>
              </a:r>
              <a:r>
                <a:rPr lang="en-US" sz="1100" i="1" kern="1200" dirty="0" err="1">
                  <a:effectLst/>
                  <a:latin typeface="UTM Swiss Condensed" panose="02000500000000000000" pitchFamily="2" charset="0"/>
                </a:rPr>
                <a:t>khóa</a:t>
              </a:r>
              <a:r>
                <a:rPr lang="en-US" sz="1100" i="1" kern="1200" dirty="0">
                  <a:effectLst/>
                  <a:latin typeface="UTM Swiss Condensed" panose="02000500000000000000" pitchFamily="2" charset="0"/>
                </a:rPr>
                <a:t> </a:t>
              </a:r>
              <a:r>
                <a:rPr lang="en-US" sz="1100" i="1" dirty="0" err="1">
                  <a:latin typeface="UTM Swiss Condensed" panose="02000500000000000000" pitchFamily="2" charset="0"/>
                </a:rPr>
                <a:t>tính</a:t>
              </a:r>
              <a:r>
                <a:rPr lang="en-US" sz="1100" i="1" dirty="0">
                  <a:latin typeface="UTM Swiss Condensed" panose="02000500000000000000" pitchFamily="2" charset="0"/>
                </a:rPr>
                <a:t> </a:t>
              </a:r>
              <a:r>
                <a:rPr lang="en-US" sz="1100" i="1" dirty="0" err="1">
                  <a:latin typeface="UTM Swiss Condensed" panose="02000500000000000000" pitchFamily="2" charset="0"/>
                </a:rPr>
                <a:t>năng</a:t>
              </a:r>
              <a:r>
                <a:rPr lang="en-US" sz="1100" i="1" dirty="0">
                  <a:latin typeface="UTM Swiss Condensed" panose="02000500000000000000" pitchFamily="2" charset="0"/>
                </a:rPr>
                <a:t> </a:t>
              </a:r>
              <a:r>
                <a:rPr lang="en-US" sz="1100" i="1" dirty="0" err="1">
                  <a:latin typeface="UTM Swiss Condensed" panose="02000500000000000000" pitchFamily="2" charset="0"/>
                </a:rPr>
                <a:t>vào</a:t>
              </a:r>
              <a:r>
                <a:rPr lang="en-US" sz="1100" i="1" dirty="0">
                  <a:latin typeface="UTM Swiss Condensed" panose="02000500000000000000" pitchFamily="2" charset="0"/>
                </a:rPr>
                <a:t> </a:t>
              </a:r>
              <a:r>
                <a:rPr lang="en-US" sz="1100" i="1" dirty="0" err="1">
                  <a:latin typeface="UTM Swiss Condensed" panose="02000500000000000000" pitchFamily="2" charset="0"/>
                </a:rPr>
                <a:t>cuối</a:t>
              </a:r>
              <a:r>
                <a:rPr lang="en-US" sz="1100" i="1" dirty="0">
                  <a:latin typeface="UTM Swiss Condensed" panose="02000500000000000000" pitchFamily="2" charset="0"/>
                </a:rPr>
                <a:t> </a:t>
              </a:r>
              <a:r>
                <a:rPr lang="en-US" sz="1100" i="1" dirty="0" err="1">
                  <a:latin typeface="UTM Swiss Condensed" panose="02000500000000000000" pitchFamily="2" charset="0"/>
                </a:rPr>
                <a:t>tháng</a:t>
              </a:r>
              <a:r>
                <a:rPr lang="en-US" sz="1100" i="1" dirty="0">
                  <a:latin typeface="UTM Swiss Condensed" panose="02000500000000000000" pitchFamily="2" charset="0"/>
                </a:rPr>
                <a:t> 12/2021</a:t>
              </a:r>
              <a:endParaRPr lang="en-US" sz="1100" i="1" kern="1200" dirty="0">
                <a:effectLst/>
                <a:latin typeface="UTM Swiss Condensed" panose="02000500000000000000" pitchFamily="2" charset="0"/>
              </a:endParaRPr>
            </a:p>
          </p:txBody>
        </p:sp>
      </p:grpSp>
      <p:sp>
        <p:nvSpPr>
          <p:cNvPr id="9" name="Oval 8">
            <a:extLst>
              <a:ext uri="{FF2B5EF4-FFF2-40B4-BE49-F238E27FC236}">
                <a16:creationId xmlns:a16="http://schemas.microsoft.com/office/drawing/2014/main" id="{2A425FF0-5910-4AD5-A223-C617C84971A1}"/>
              </a:ext>
            </a:extLst>
          </p:cNvPr>
          <p:cNvSpPr/>
          <p:nvPr/>
        </p:nvSpPr>
        <p:spPr>
          <a:xfrm>
            <a:off x="1807580" y="4675571"/>
            <a:ext cx="640080" cy="640080"/>
          </a:xfrm>
          <a:prstGeom prst="ellipse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rgbClr val="009A8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12AD8D82-B1F3-4AF0-96D7-F73C74ABD6FD}"/>
              </a:ext>
            </a:extLst>
          </p:cNvPr>
          <p:cNvCxnSpPr>
            <a:cxnSpLocks/>
            <a:stCxn id="40" idx="1"/>
          </p:cNvCxnSpPr>
          <p:nvPr/>
        </p:nvCxnSpPr>
        <p:spPr>
          <a:xfrm flipH="1" flipV="1">
            <a:off x="6995576" y="5232566"/>
            <a:ext cx="419081" cy="752109"/>
          </a:xfrm>
          <a:prstGeom prst="line">
            <a:avLst/>
          </a:prstGeom>
          <a:ln w="12700">
            <a:solidFill>
              <a:srgbClr val="009A8E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39" name="Group 38">
            <a:extLst>
              <a:ext uri="{FF2B5EF4-FFF2-40B4-BE49-F238E27FC236}">
                <a16:creationId xmlns:a16="http://schemas.microsoft.com/office/drawing/2014/main" id="{71443EBE-EDAC-41C9-A797-C254D4D2355B}"/>
              </a:ext>
            </a:extLst>
          </p:cNvPr>
          <p:cNvGrpSpPr/>
          <p:nvPr/>
        </p:nvGrpSpPr>
        <p:grpSpPr>
          <a:xfrm>
            <a:off x="7414657" y="5503408"/>
            <a:ext cx="2483683" cy="962534"/>
            <a:chOff x="2371978" y="5455512"/>
            <a:chExt cx="2134074" cy="733397"/>
          </a:xfrm>
        </p:grpSpPr>
        <p:sp>
          <p:nvSpPr>
            <p:cNvPr id="40" name="Rectangle: Rounded Corners 39">
              <a:extLst>
                <a:ext uri="{FF2B5EF4-FFF2-40B4-BE49-F238E27FC236}">
                  <a16:creationId xmlns:a16="http://schemas.microsoft.com/office/drawing/2014/main" id="{EAB0B0DE-2D4D-45E8-8F19-FFD11483D414}"/>
                </a:ext>
              </a:extLst>
            </p:cNvPr>
            <p:cNvSpPr/>
            <p:nvPr/>
          </p:nvSpPr>
          <p:spPr>
            <a:xfrm>
              <a:off x="2371978" y="5455512"/>
              <a:ext cx="2134074" cy="733397"/>
            </a:xfrm>
            <a:prstGeom prst="roundRect">
              <a:avLst/>
            </a:prstGeom>
            <a:solidFill>
              <a:srgbClr val="FFFDEF"/>
            </a:solidFill>
            <a:ln>
              <a:solidFill>
                <a:srgbClr val="009A8E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1" name="Rectangle: Rounded Corners 4">
              <a:extLst>
                <a:ext uri="{FF2B5EF4-FFF2-40B4-BE49-F238E27FC236}">
                  <a16:creationId xmlns:a16="http://schemas.microsoft.com/office/drawing/2014/main" id="{7F7F2E08-6F7F-4891-81D4-6A568002F4B3}"/>
                </a:ext>
              </a:extLst>
            </p:cNvPr>
            <p:cNvSpPr txBox="1"/>
            <p:nvPr/>
          </p:nvSpPr>
          <p:spPr>
            <a:xfrm>
              <a:off x="2401663" y="5481922"/>
              <a:ext cx="2074703" cy="70698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marL="0" lvl="0" indent="0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100" b="1" kern="1200" dirty="0">
                  <a:effectLst/>
                  <a:latin typeface="UTM Swiss Condensed" panose="02000500000000000000" pitchFamily="2" charset="0"/>
                </a:rPr>
                <a:t>GÓC CÁ NHÂN</a:t>
              </a:r>
            </a:p>
            <a:p>
              <a:pPr lvl="0" algn="just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100" dirty="0" err="1">
                  <a:latin typeface="UTM Swiss Condensed" panose="02000500000000000000" pitchFamily="2" charset="0"/>
                </a:rPr>
                <a:t>Các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bé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có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thể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thay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ảnh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đại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diện</a:t>
              </a:r>
              <a:r>
                <a:rPr lang="en-US" sz="1100" dirty="0">
                  <a:latin typeface="UTM Swiss Condensed" panose="02000500000000000000" pitchFamily="2" charset="0"/>
                </a:rPr>
                <a:t>, chia </a:t>
              </a:r>
              <a:r>
                <a:rPr lang="en-US" sz="1100" dirty="0" err="1">
                  <a:latin typeface="UTM Swiss Condensed" panose="02000500000000000000" pitchFamily="2" charset="0"/>
                </a:rPr>
                <a:t>sẻ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thành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tích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cho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bạn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cùng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lớp</a:t>
              </a:r>
              <a:r>
                <a:rPr lang="en-US" sz="1100" dirty="0">
                  <a:latin typeface="UTM Swiss Condensed" panose="02000500000000000000" pitchFamily="2" charset="0"/>
                </a:rPr>
                <a:t>.</a:t>
              </a:r>
            </a:p>
            <a:p>
              <a:pPr lvl="0" algn="just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100" i="1" kern="1200" dirty="0" err="1">
                  <a:effectLst/>
                  <a:latin typeface="UTM Swiss Condensed" panose="02000500000000000000" pitchFamily="2" charset="0"/>
                </a:rPr>
                <a:t>Mở</a:t>
              </a:r>
              <a:r>
                <a:rPr lang="en-US" sz="1100" i="1" kern="1200" dirty="0">
                  <a:effectLst/>
                  <a:latin typeface="UTM Swiss Condensed" panose="02000500000000000000" pitchFamily="2" charset="0"/>
                </a:rPr>
                <a:t> </a:t>
              </a:r>
              <a:r>
                <a:rPr lang="en-US" sz="1100" i="1" kern="1200" dirty="0" err="1">
                  <a:effectLst/>
                  <a:latin typeface="UTM Swiss Condensed" panose="02000500000000000000" pitchFamily="2" charset="0"/>
                </a:rPr>
                <a:t>khóa</a:t>
              </a:r>
              <a:r>
                <a:rPr lang="en-US" sz="1100" i="1" kern="1200" dirty="0">
                  <a:effectLst/>
                  <a:latin typeface="UTM Swiss Condensed" panose="02000500000000000000" pitchFamily="2" charset="0"/>
                </a:rPr>
                <a:t> </a:t>
              </a:r>
              <a:r>
                <a:rPr lang="en-US" sz="1100" i="1" dirty="0" err="1">
                  <a:latin typeface="UTM Swiss Condensed" panose="02000500000000000000" pitchFamily="2" charset="0"/>
                </a:rPr>
                <a:t>tính</a:t>
              </a:r>
              <a:r>
                <a:rPr lang="en-US" sz="1100" i="1" dirty="0">
                  <a:latin typeface="UTM Swiss Condensed" panose="02000500000000000000" pitchFamily="2" charset="0"/>
                </a:rPr>
                <a:t> </a:t>
              </a:r>
              <a:r>
                <a:rPr lang="en-US" sz="1100" i="1" dirty="0" err="1">
                  <a:latin typeface="UTM Swiss Condensed" panose="02000500000000000000" pitchFamily="2" charset="0"/>
                </a:rPr>
                <a:t>năng</a:t>
              </a:r>
              <a:r>
                <a:rPr lang="en-US" sz="1100" i="1" dirty="0">
                  <a:latin typeface="UTM Swiss Condensed" panose="02000500000000000000" pitchFamily="2" charset="0"/>
                </a:rPr>
                <a:t> </a:t>
              </a:r>
              <a:r>
                <a:rPr lang="en-US" sz="1100" i="1" dirty="0" err="1">
                  <a:latin typeface="UTM Swiss Condensed" panose="02000500000000000000" pitchFamily="2" charset="0"/>
                </a:rPr>
                <a:t>vào</a:t>
              </a:r>
              <a:r>
                <a:rPr lang="en-US" sz="1100" i="1" dirty="0">
                  <a:latin typeface="UTM Swiss Condensed" panose="02000500000000000000" pitchFamily="2" charset="0"/>
                </a:rPr>
                <a:t> </a:t>
              </a:r>
              <a:r>
                <a:rPr lang="en-US" sz="1100" i="1" dirty="0" err="1">
                  <a:latin typeface="UTM Swiss Condensed" panose="02000500000000000000" pitchFamily="2" charset="0"/>
                </a:rPr>
                <a:t>cuối</a:t>
              </a:r>
              <a:r>
                <a:rPr lang="en-US" sz="1100" i="1" dirty="0">
                  <a:latin typeface="UTM Swiss Condensed" panose="02000500000000000000" pitchFamily="2" charset="0"/>
                </a:rPr>
                <a:t> </a:t>
              </a:r>
              <a:r>
                <a:rPr lang="en-US" sz="1100" i="1" dirty="0" err="1">
                  <a:latin typeface="UTM Swiss Condensed" panose="02000500000000000000" pitchFamily="2" charset="0"/>
                </a:rPr>
                <a:t>tháng</a:t>
              </a:r>
              <a:r>
                <a:rPr lang="en-US" sz="1100" i="1" dirty="0">
                  <a:latin typeface="UTM Swiss Condensed" panose="02000500000000000000" pitchFamily="2" charset="0"/>
                </a:rPr>
                <a:t> 1/2021</a:t>
              </a:r>
              <a:endParaRPr lang="en-US" sz="1100" i="1" kern="1200" dirty="0">
                <a:effectLst/>
                <a:latin typeface="UTM Swiss Condensed" panose="02000500000000000000" pitchFamily="2" charset="0"/>
              </a:endParaRPr>
            </a:p>
          </p:txBody>
        </p:sp>
      </p:grpSp>
      <p:sp>
        <p:nvSpPr>
          <p:cNvPr id="42" name="Oval 41">
            <a:extLst>
              <a:ext uri="{FF2B5EF4-FFF2-40B4-BE49-F238E27FC236}">
                <a16:creationId xmlns:a16="http://schemas.microsoft.com/office/drawing/2014/main" id="{9C145A0E-22F2-4CE9-849C-FB5BB28B406C}"/>
              </a:ext>
            </a:extLst>
          </p:cNvPr>
          <p:cNvSpPr/>
          <p:nvPr/>
        </p:nvSpPr>
        <p:spPr>
          <a:xfrm>
            <a:off x="9578301" y="5187640"/>
            <a:ext cx="640080" cy="640080"/>
          </a:xfrm>
          <a:prstGeom prst="ellipse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rgbClr val="009A8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683D2CE9-BDA7-422D-B4EC-756CE9FA3A03}"/>
              </a:ext>
            </a:extLst>
          </p:cNvPr>
          <p:cNvCxnSpPr>
            <a:cxnSpLocks/>
            <a:stCxn id="52" idx="1"/>
          </p:cNvCxnSpPr>
          <p:nvPr/>
        </p:nvCxnSpPr>
        <p:spPr>
          <a:xfrm flipH="1" flipV="1">
            <a:off x="6854301" y="4317475"/>
            <a:ext cx="2013564" cy="305863"/>
          </a:xfrm>
          <a:prstGeom prst="line">
            <a:avLst/>
          </a:prstGeom>
          <a:ln w="12700">
            <a:solidFill>
              <a:srgbClr val="009A8E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68" name="Group 67">
            <a:extLst>
              <a:ext uri="{FF2B5EF4-FFF2-40B4-BE49-F238E27FC236}">
                <a16:creationId xmlns:a16="http://schemas.microsoft.com/office/drawing/2014/main" id="{6409E856-F26F-4F20-95E1-D26397937EE0}"/>
              </a:ext>
            </a:extLst>
          </p:cNvPr>
          <p:cNvGrpSpPr/>
          <p:nvPr/>
        </p:nvGrpSpPr>
        <p:grpSpPr>
          <a:xfrm>
            <a:off x="8851535" y="3826620"/>
            <a:ext cx="2790368" cy="1288653"/>
            <a:chOff x="9000043" y="3707942"/>
            <a:chExt cx="2790368" cy="1288653"/>
          </a:xfrm>
        </p:grpSpPr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12018AD5-415E-4FDC-995B-D86134AA2195}"/>
                </a:ext>
              </a:extLst>
            </p:cNvPr>
            <p:cNvGrpSpPr/>
            <p:nvPr/>
          </p:nvGrpSpPr>
          <p:grpSpPr>
            <a:xfrm>
              <a:off x="9000043" y="4015089"/>
              <a:ext cx="2483683" cy="981506"/>
              <a:chOff x="1745791" y="5455512"/>
              <a:chExt cx="2760261" cy="733397"/>
            </a:xfrm>
          </p:grpSpPr>
          <p:sp>
            <p:nvSpPr>
              <p:cNvPr id="51" name="Rectangle: Rounded Corners 50">
                <a:extLst>
                  <a:ext uri="{FF2B5EF4-FFF2-40B4-BE49-F238E27FC236}">
                    <a16:creationId xmlns:a16="http://schemas.microsoft.com/office/drawing/2014/main" id="{A9260BB5-87C7-4E2C-8850-219A4AED80C9}"/>
                  </a:ext>
                </a:extLst>
              </p:cNvPr>
              <p:cNvSpPr/>
              <p:nvPr/>
            </p:nvSpPr>
            <p:spPr>
              <a:xfrm>
                <a:off x="1745791" y="5455512"/>
                <a:ext cx="2760261" cy="733397"/>
              </a:xfrm>
              <a:prstGeom prst="roundRect">
                <a:avLst/>
              </a:prstGeom>
              <a:solidFill>
                <a:srgbClr val="FFFDEF"/>
              </a:solidFill>
              <a:ln>
                <a:solidFill>
                  <a:srgbClr val="009A8E"/>
                </a:solidFill>
              </a:ln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hemeClr val="l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52" name="Rectangle: Rounded Corners 4">
                <a:extLst>
                  <a:ext uri="{FF2B5EF4-FFF2-40B4-BE49-F238E27FC236}">
                    <a16:creationId xmlns:a16="http://schemas.microsoft.com/office/drawing/2014/main" id="{B1183B49-7C12-40BF-8875-72D0AE214AAD}"/>
                  </a:ext>
                </a:extLst>
              </p:cNvPr>
              <p:cNvSpPr txBox="1"/>
              <p:nvPr/>
            </p:nvSpPr>
            <p:spPr>
              <a:xfrm>
                <a:off x="1763939" y="5467834"/>
                <a:ext cx="2712428" cy="706985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41910" tIns="41910" rIns="41910" bIns="41910" numCol="1" spcCol="1270" anchor="ctr" anchorCtr="0">
                <a:noAutofit/>
              </a:bodyPr>
              <a:lstStyle/>
              <a:p>
                <a:pPr marL="0" lvl="0" indent="0" defTabSz="488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en-US" sz="1100" b="1" kern="1200" dirty="0">
                    <a:effectLst/>
                    <a:latin typeface="UTM Swiss Condensed" panose="02000500000000000000" pitchFamily="2" charset="0"/>
                  </a:rPr>
                  <a:t>GÓC KHÁM PHÁ VIỆC TỐT</a:t>
                </a:r>
              </a:p>
              <a:p>
                <a:pPr lvl="0" algn="just" defTabSz="488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1100" dirty="0" err="1">
                    <a:latin typeface="UTM Swiss Condensed" panose="02000500000000000000" pitchFamily="2" charset="0"/>
                  </a:rPr>
                  <a:t>Các</a:t>
                </a:r>
                <a:r>
                  <a:rPr lang="en-US" sz="1100" dirty="0">
                    <a:latin typeface="UTM Swiss Condensed" panose="02000500000000000000" pitchFamily="2" charset="0"/>
                  </a:rPr>
                  <a:t> </a:t>
                </a:r>
                <a:r>
                  <a:rPr lang="en-US" sz="1100" dirty="0" err="1">
                    <a:latin typeface="UTM Swiss Condensed" panose="02000500000000000000" pitchFamily="2" charset="0"/>
                  </a:rPr>
                  <a:t>bé</a:t>
                </a:r>
                <a:r>
                  <a:rPr lang="en-US" sz="1100" dirty="0">
                    <a:latin typeface="UTM Swiss Condensed" panose="02000500000000000000" pitchFamily="2" charset="0"/>
                  </a:rPr>
                  <a:t> </a:t>
                </a:r>
                <a:r>
                  <a:rPr lang="en-US" sz="1100" dirty="0" err="1">
                    <a:latin typeface="UTM Swiss Condensed" panose="02000500000000000000" pitchFamily="2" charset="0"/>
                  </a:rPr>
                  <a:t>tham</a:t>
                </a:r>
                <a:r>
                  <a:rPr lang="en-US" sz="1100" dirty="0">
                    <a:latin typeface="UTM Swiss Condensed" panose="02000500000000000000" pitchFamily="2" charset="0"/>
                  </a:rPr>
                  <a:t> </a:t>
                </a:r>
                <a:r>
                  <a:rPr lang="en-US" sz="1100" dirty="0" err="1">
                    <a:latin typeface="UTM Swiss Condensed" panose="02000500000000000000" pitchFamily="2" charset="0"/>
                  </a:rPr>
                  <a:t>gia</a:t>
                </a:r>
                <a:r>
                  <a:rPr lang="en-US" sz="1100" dirty="0">
                    <a:latin typeface="UTM Swiss Condensed" panose="02000500000000000000" pitchFamily="2" charset="0"/>
                  </a:rPr>
                  <a:t> </a:t>
                </a:r>
                <a:r>
                  <a:rPr lang="en-US" sz="1100" dirty="0" err="1">
                    <a:latin typeface="UTM Swiss Condensed" panose="02000500000000000000" pitchFamily="2" charset="0"/>
                  </a:rPr>
                  <a:t>thực</a:t>
                </a:r>
                <a:r>
                  <a:rPr lang="en-US" sz="1100" dirty="0">
                    <a:latin typeface="UTM Swiss Condensed" panose="02000500000000000000" pitchFamily="2" charset="0"/>
                  </a:rPr>
                  <a:t> </a:t>
                </a:r>
                <a:r>
                  <a:rPr lang="en-US" sz="1100" dirty="0" err="1">
                    <a:latin typeface="UTM Swiss Condensed" panose="02000500000000000000" pitchFamily="2" charset="0"/>
                  </a:rPr>
                  <a:t>hiện</a:t>
                </a:r>
                <a:r>
                  <a:rPr lang="en-US" sz="1100" dirty="0">
                    <a:latin typeface="UTM Swiss Condensed" panose="02000500000000000000" pitchFamily="2" charset="0"/>
                  </a:rPr>
                  <a:t> </a:t>
                </a:r>
                <a:r>
                  <a:rPr lang="en-US" sz="1100" dirty="0" err="1">
                    <a:latin typeface="UTM Swiss Condensed" panose="02000500000000000000" pitchFamily="2" charset="0"/>
                  </a:rPr>
                  <a:t>việc</a:t>
                </a:r>
                <a:r>
                  <a:rPr lang="en-US" sz="1100" dirty="0">
                    <a:latin typeface="UTM Swiss Condensed" panose="02000500000000000000" pitchFamily="2" charset="0"/>
                  </a:rPr>
                  <a:t> </a:t>
                </a:r>
                <a:r>
                  <a:rPr lang="en-US" sz="1100" dirty="0" err="1">
                    <a:latin typeface="UTM Swiss Condensed" panose="02000500000000000000" pitchFamily="2" charset="0"/>
                  </a:rPr>
                  <a:t>tốt</a:t>
                </a:r>
                <a:r>
                  <a:rPr lang="en-US" sz="1100" dirty="0">
                    <a:latin typeface="UTM Swiss Condensed" panose="02000500000000000000" pitchFamily="2" charset="0"/>
                  </a:rPr>
                  <a:t> </a:t>
                </a:r>
                <a:r>
                  <a:rPr lang="en-US" sz="1100" dirty="0" err="1">
                    <a:latin typeface="UTM Swiss Condensed" panose="02000500000000000000" pitchFamily="2" charset="0"/>
                  </a:rPr>
                  <a:t>đặc</a:t>
                </a:r>
                <a:r>
                  <a:rPr lang="en-US" sz="1100" dirty="0">
                    <a:latin typeface="UTM Swiss Condensed" panose="02000500000000000000" pitchFamily="2" charset="0"/>
                  </a:rPr>
                  <a:t> </a:t>
                </a:r>
                <a:r>
                  <a:rPr lang="en-US" sz="1100" dirty="0" err="1">
                    <a:latin typeface="UTM Swiss Condensed" panose="02000500000000000000" pitchFamily="2" charset="0"/>
                  </a:rPr>
                  <a:t>biệt</a:t>
                </a:r>
                <a:r>
                  <a:rPr lang="en-US" sz="1100" dirty="0">
                    <a:latin typeface="UTM Swiss Condensed" panose="02000500000000000000" pitchFamily="2" charset="0"/>
                  </a:rPr>
                  <a:t> </a:t>
                </a:r>
                <a:r>
                  <a:rPr lang="en-US" sz="1100" dirty="0" err="1">
                    <a:latin typeface="UTM Swiss Condensed" panose="02000500000000000000" pitchFamily="2" charset="0"/>
                  </a:rPr>
                  <a:t>mà</a:t>
                </a:r>
                <a:r>
                  <a:rPr lang="en-US" sz="1100" dirty="0">
                    <a:latin typeface="UTM Swiss Condensed" panose="02000500000000000000" pitchFamily="2" charset="0"/>
                  </a:rPr>
                  <a:t> </a:t>
                </a:r>
                <a:r>
                  <a:rPr lang="en-US" sz="1100" dirty="0" err="1">
                    <a:latin typeface="UTM Swiss Condensed" panose="02000500000000000000" pitchFamily="2" charset="0"/>
                  </a:rPr>
                  <a:t>ba</a:t>
                </a:r>
                <a:r>
                  <a:rPr lang="en-US" sz="1100" dirty="0">
                    <a:latin typeface="UTM Swiss Condensed" panose="02000500000000000000" pitchFamily="2" charset="0"/>
                  </a:rPr>
                  <a:t> </a:t>
                </a:r>
                <a:r>
                  <a:rPr lang="en-US" sz="1100" dirty="0" err="1">
                    <a:latin typeface="UTM Swiss Condensed" panose="02000500000000000000" pitchFamily="2" charset="0"/>
                  </a:rPr>
                  <a:t>mẹ</a:t>
                </a:r>
                <a:r>
                  <a:rPr lang="en-US" sz="1100" dirty="0">
                    <a:latin typeface="UTM Swiss Condensed" panose="02000500000000000000" pitchFamily="2" charset="0"/>
                  </a:rPr>
                  <a:t> </a:t>
                </a:r>
                <a:r>
                  <a:rPr lang="en-US" sz="1100" dirty="0" err="1">
                    <a:latin typeface="UTM Swiss Condensed" panose="02000500000000000000" pitchFamily="2" charset="0"/>
                  </a:rPr>
                  <a:t>hoặc</a:t>
                </a:r>
                <a:r>
                  <a:rPr lang="en-US" sz="1100" dirty="0">
                    <a:latin typeface="UTM Swiss Condensed" panose="02000500000000000000" pitchFamily="2" charset="0"/>
                  </a:rPr>
                  <a:t> </a:t>
                </a:r>
                <a:r>
                  <a:rPr lang="en-US" sz="1100" dirty="0" err="1">
                    <a:latin typeface="UTM Swiss Condensed" panose="02000500000000000000" pitchFamily="2" charset="0"/>
                  </a:rPr>
                  <a:t>thầy</a:t>
                </a:r>
                <a:r>
                  <a:rPr lang="en-US" sz="1100" dirty="0">
                    <a:latin typeface="UTM Swiss Condensed" panose="02000500000000000000" pitchFamily="2" charset="0"/>
                  </a:rPr>
                  <a:t> </a:t>
                </a:r>
                <a:r>
                  <a:rPr lang="en-US" sz="1100" dirty="0" err="1">
                    <a:latin typeface="UTM Swiss Condensed" panose="02000500000000000000" pitchFamily="2" charset="0"/>
                  </a:rPr>
                  <a:t>cô</a:t>
                </a:r>
                <a:r>
                  <a:rPr lang="en-US" sz="1100" dirty="0">
                    <a:latin typeface="UTM Swiss Condensed" panose="02000500000000000000" pitchFamily="2" charset="0"/>
                  </a:rPr>
                  <a:t> </a:t>
                </a:r>
                <a:r>
                  <a:rPr lang="en-US" sz="1100" dirty="0" err="1">
                    <a:latin typeface="UTM Swiss Condensed" panose="02000500000000000000" pitchFamily="2" charset="0"/>
                  </a:rPr>
                  <a:t>giao</a:t>
                </a:r>
                <a:r>
                  <a:rPr lang="en-US" sz="1100" dirty="0">
                    <a:latin typeface="UTM Swiss Condensed" panose="02000500000000000000" pitchFamily="2" charset="0"/>
                  </a:rPr>
                  <a:t> </a:t>
                </a:r>
                <a:r>
                  <a:rPr lang="en-US" sz="1100" dirty="0" err="1">
                    <a:latin typeface="UTM Swiss Condensed" panose="02000500000000000000" pitchFamily="2" charset="0"/>
                  </a:rPr>
                  <a:t>cho</a:t>
                </a:r>
                <a:r>
                  <a:rPr lang="en-US" sz="1100" dirty="0">
                    <a:latin typeface="UTM Swiss Condensed" panose="02000500000000000000" pitchFamily="2" charset="0"/>
                  </a:rPr>
                  <a:t> </a:t>
                </a:r>
                <a:r>
                  <a:rPr lang="en-US" sz="1100" dirty="0" err="1">
                    <a:latin typeface="UTM Swiss Condensed" panose="02000500000000000000" pitchFamily="2" charset="0"/>
                  </a:rPr>
                  <a:t>tại</a:t>
                </a:r>
                <a:r>
                  <a:rPr lang="en-US" sz="1100" dirty="0">
                    <a:latin typeface="UTM Swiss Condensed" panose="02000500000000000000" pitchFamily="2" charset="0"/>
                  </a:rPr>
                  <a:t> </a:t>
                </a:r>
                <a:r>
                  <a:rPr lang="en-US" sz="1100" dirty="0" err="1">
                    <a:latin typeface="UTM Swiss Condensed" panose="02000500000000000000" pitchFamily="2" charset="0"/>
                  </a:rPr>
                  <a:t>khu</a:t>
                </a:r>
                <a:r>
                  <a:rPr lang="en-US" sz="1100" dirty="0">
                    <a:latin typeface="UTM Swiss Condensed" panose="02000500000000000000" pitchFamily="2" charset="0"/>
                  </a:rPr>
                  <a:t> </a:t>
                </a:r>
                <a:r>
                  <a:rPr lang="en-US" sz="1100" dirty="0" err="1">
                    <a:latin typeface="UTM Swiss Condensed" panose="02000500000000000000" pitchFamily="2" charset="0"/>
                  </a:rPr>
                  <a:t>vực</a:t>
                </a:r>
                <a:r>
                  <a:rPr lang="en-US" sz="1100" dirty="0">
                    <a:latin typeface="UTM Swiss Condensed" panose="02000500000000000000" pitchFamily="2" charset="0"/>
                  </a:rPr>
                  <a:t> </a:t>
                </a:r>
                <a:r>
                  <a:rPr lang="en-US" sz="1100" dirty="0" err="1">
                    <a:latin typeface="UTM Swiss Condensed" panose="02000500000000000000" pitchFamily="2" charset="0"/>
                  </a:rPr>
                  <a:t>này</a:t>
                </a:r>
                <a:r>
                  <a:rPr lang="en-US" sz="1100" dirty="0">
                    <a:latin typeface="UTM Swiss Condensed" panose="02000500000000000000" pitchFamily="2" charset="0"/>
                  </a:rPr>
                  <a:t>.</a:t>
                </a:r>
              </a:p>
            </p:txBody>
          </p:sp>
        </p:grp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49F23E4F-29F3-404D-A38C-1E408CBE4DAA}"/>
                </a:ext>
              </a:extLst>
            </p:cNvPr>
            <p:cNvSpPr/>
            <p:nvPr/>
          </p:nvSpPr>
          <p:spPr>
            <a:xfrm>
              <a:off x="11150331" y="3707942"/>
              <a:ext cx="640080" cy="640080"/>
            </a:xfrm>
            <a:prstGeom prst="ellipse">
              <a:avLst/>
            </a:prstGeom>
            <a:blipFill dpi="0" rotWithShape="1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solidFill>
                <a:srgbClr val="009A8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201E1FF6-842A-4DE2-9D98-51818E60DF3F}"/>
              </a:ext>
            </a:extLst>
          </p:cNvPr>
          <p:cNvCxnSpPr>
            <a:cxnSpLocks/>
            <a:stCxn id="64" idx="1"/>
          </p:cNvCxnSpPr>
          <p:nvPr/>
        </p:nvCxnSpPr>
        <p:spPr>
          <a:xfrm flipH="1">
            <a:off x="6983378" y="3539999"/>
            <a:ext cx="473783" cy="124701"/>
          </a:xfrm>
          <a:prstGeom prst="line">
            <a:avLst/>
          </a:prstGeom>
          <a:ln w="12700">
            <a:solidFill>
              <a:srgbClr val="009A8E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62" name="Group 61">
            <a:extLst>
              <a:ext uri="{FF2B5EF4-FFF2-40B4-BE49-F238E27FC236}">
                <a16:creationId xmlns:a16="http://schemas.microsoft.com/office/drawing/2014/main" id="{9B1BD5A1-634E-424F-8B87-66E4CF5C1B66}"/>
              </a:ext>
            </a:extLst>
          </p:cNvPr>
          <p:cNvGrpSpPr/>
          <p:nvPr/>
        </p:nvGrpSpPr>
        <p:grpSpPr>
          <a:xfrm>
            <a:off x="7432675" y="2955748"/>
            <a:ext cx="2487168" cy="1168501"/>
            <a:chOff x="2371978" y="5513309"/>
            <a:chExt cx="2012576" cy="706987"/>
          </a:xfrm>
        </p:grpSpPr>
        <p:sp>
          <p:nvSpPr>
            <p:cNvPr id="63" name="Rectangle: Rounded Corners 62">
              <a:extLst>
                <a:ext uri="{FF2B5EF4-FFF2-40B4-BE49-F238E27FC236}">
                  <a16:creationId xmlns:a16="http://schemas.microsoft.com/office/drawing/2014/main" id="{740B7C0C-62AB-4548-AAC5-4914CC48DA89}"/>
                </a:ext>
              </a:extLst>
            </p:cNvPr>
            <p:cNvSpPr/>
            <p:nvPr/>
          </p:nvSpPr>
          <p:spPr>
            <a:xfrm>
              <a:off x="2371978" y="5513309"/>
              <a:ext cx="2012576" cy="675600"/>
            </a:xfrm>
            <a:prstGeom prst="roundRect">
              <a:avLst/>
            </a:prstGeom>
            <a:solidFill>
              <a:srgbClr val="FFFDEF"/>
            </a:solidFill>
            <a:ln>
              <a:solidFill>
                <a:srgbClr val="009A8E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64" name="Rectangle: Rounded Corners 4">
              <a:extLst>
                <a:ext uri="{FF2B5EF4-FFF2-40B4-BE49-F238E27FC236}">
                  <a16:creationId xmlns:a16="http://schemas.microsoft.com/office/drawing/2014/main" id="{A9303812-5C59-4183-82D2-C4A186D10546}"/>
                </a:ext>
              </a:extLst>
            </p:cNvPr>
            <p:cNvSpPr txBox="1"/>
            <p:nvPr/>
          </p:nvSpPr>
          <p:spPr>
            <a:xfrm>
              <a:off x="2391792" y="5513311"/>
              <a:ext cx="1951649" cy="70698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marL="0" lvl="0" indent="0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100" b="1" kern="1200" dirty="0">
                  <a:effectLst/>
                  <a:latin typeface="UTM Swiss Condensed" panose="02000500000000000000" pitchFamily="2" charset="0"/>
                </a:rPr>
                <a:t>GÓC CH</a:t>
              </a:r>
              <a:r>
                <a:rPr lang="vi-VN" sz="1100" b="1" kern="1200" dirty="0">
                  <a:effectLst/>
                  <a:latin typeface="UTM Swiss Condensed" panose="02000500000000000000" pitchFamily="2" charset="0"/>
                </a:rPr>
                <a:t>Ơ</a:t>
              </a:r>
              <a:r>
                <a:rPr lang="en-US" sz="1100" b="1" kern="1200" dirty="0">
                  <a:effectLst/>
                  <a:latin typeface="UTM Swiss Condensed" panose="02000500000000000000" pitchFamily="2" charset="0"/>
                </a:rPr>
                <a:t>I MÀ HỌC</a:t>
              </a:r>
            </a:p>
            <a:p>
              <a:pPr lvl="0" algn="just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100" dirty="0" err="1">
                  <a:latin typeface="UTM Swiss Condensed" panose="02000500000000000000" pitchFamily="2" charset="0"/>
                </a:rPr>
                <a:t>Các</a:t>
              </a:r>
              <a:r>
                <a:rPr lang="en-US" sz="1100" dirty="0">
                  <a:latin typeface="UTM Swiss Condensed" panose="02000500000000000000" pitchFamily="2" charset="0"/>
                </a:rPr>
                <a:t> video </a:t>
              </a:r>
              <a:r>
                <a:rPr lang="en-US" sz="1100" dirty="0" err="1">
                  <a:latin typeface="UTM Swiss Condensed" panose="02000500000000000000" pitchFamily="2" charset="0"/>
                </a:rPr>
                <a:t>giải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trí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đã</a:t>
              </a:r>
              <a:r>
                <a:rPr lang="en-US" sz="1100" dirty="0">
                  <a:latin typeface="UTM Swiss Condensed" panose="02000500000000000000" pitchFamily="2" charset="0"/>
                </a:rPr>
                <a:t> đ</a:t>
              </a:r>
              <a:r>
                <a:rPr lang="vi-VN" sz="1100" dirty="0">
                  <a:latin typeface="UTM Swiss Condensed" panose="02000500000000000000" pitchFamily="2" charset="0"/>
                </a:rPr>
                <a:t>ư</a:t>
              </a:r>
              <a:r>
                <a:rPr lang="en-US" sz="1100" dirty="0" err="1">
                  <a:latin typeface="UTM Swiss Condensed" panose="02000500000000000000" pitchFamily="2" charset="0"/>
                </a:rPr>
                <a:t>ợc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chọn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lọc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các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nội</a:t>
              </a:r>
              <a:r>
                <a:rPr lang="en-US" sz="1100" dirty="0">
                  <a:latin typeface="UTM Swiss Condensed" panose="02000500000000000000" pitchFamily="2" charset="0"/>
                </a:rPr>
                <a:t> dung </a:t>
              </a:r>
              <a:r>
                <a:rPr lang="en-US" sz="1100" dirty="0" err="1">
                  <a:latin typeface="UTM Swiss Condensed" panose="02000500000000000000" pitchFamily="2" charset="0"/>
                </a:rPr>
                <a:t>phù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hợp</a:t>
              </a:r>
              <a:r>
                <a:rPr lang="en-US" sz="1100" dirty="0">
                  <a:latin typeface="UTM Swiss Condensed" panose="02000500000000000000" pitchFamily="2" charset="0"/>
                </a:rPr>
                <a:t>, </a:t>
              </a:r>
              <a:r>
                <a:rPr lang="en-US" sz="1100" dirty="0" err="1">
                  <a:latin typeface="UTM Swiss Condensed" panose="02000500000000000000" pitchFamily="2" charset="0"/>
                </a:rPr>
                <a:t>bổ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ích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nh</a:t>
              </a:r>
              <a:r>
                <a:rPr lang="vi-VN" sz="1100" dirty="0">
                  <a:latin typeface="UTM Swiss Condensed" panose="02000500000000000000" pitchFamily="2" charset="0"/>
                </a:rPr>
                <a:t>ư</a:t>
              </a:r>
              <a:r>
                <a:rPr lang="en-US" sz="1100" dirty="0">
                  <a:latin typeface="UTM Swiss Condensed" panose="02000500000000000000" pitchFamily="2" charset="0"/>
                </a:rPr>
                <a:t>ng </a:t>
              </a:r>
              <a:r>
                <a:rPr lang="en-US" sz="1100" dirty="0" err="1">
                  <a:latin typeface="UTM Swiss Condensed" panose="02000500000000000000" pitchFamily="2" charset="0"/>
                </a:rPr>
                <a:t>vẫn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vui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nhộn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cho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thiếu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nhi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sẽ</a:t>
              </a:r>
              <a:r>
                <a:rPr lang="en-US" sz="1100" dirty="0">
                  <a:latin typeface="UTM Swiss Condensed" panose="02000500000000000000" pitchFamily="2" charset="0"/>
                </a:rPr>
                <a:t> đ</a:t>
              </a:r>
              <a:r>
                <a:rPr lang="vi-VN" sz="1100" dirty="0">
                  <a:latin typeface="UTM Swiss Condensed" panose="02000500000000000000" pitchFamily="2" charset="0"/>
                </a:rPr>
                <a:t>ư</a:t>
              </a:r>
              <a:r>
                <a:rPr lang="en-US" sz="1100" dirty="0" err="1">
                  <a:latin typeface="UTM Swiss Condensed" panose="02000500000000000000" pitchFamily="2" charset="0"/>
                </a:rPr>
                <a:t>ợc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cập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nhật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liên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tục</a:t>
              </a:r>
              <a:r>
                <a:rPr lang="en-US" sz="1100" dirty="0">
                  <a:latin typeface="UTM Swiss Condensed" panose="02000500000000000000" pitchFamily="2" charset="0"/>
                </a:rPr>
                <a:t>.</a:t>
              </a:r>
            </a:p>
            <a:p>
              <a:pPr algn="just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100" i="1" dirty="0" err="1">
                  <a:latin typeface="UTM Swiss Condensed" panose="02000500000000000000" pitchFamily="2" charset="0"/>
                </a:rPr>
                <a:t>Mở</a:t>
              </a:r>
              <a:r>
                <a:rPr lang="en-US" sz="1100" i="1" dirty="0">
                  <a:latin typeface="UTM Swiss Condensed" panose="02000500000000000000" pitchFamily="2" charset="0"/>
                </a:rPr>
                <a:t> </a:t>
              </a:r>
              <a:r>
                <a:rPr lang="en-US" sz="1100" i="1" dirty="0" err="1">
                  <a:latin typeface="UTM Swiss Condensed" panose="02000500000000000000" pitchFamily="2" charset="0"/>
                </a:rPr>
                <a:t>khóa</a:t>
              </a:r>
              <a:r>
                <a:rPr lang="en-US" sz="1100" i="1" dirty="0">
                  <a:latin typeface="UTM Swiss Condensed" panose="02000500000000000000" pitchFamily="2" charset="0"/>
                </a:rPr>
                <a:t> </a:t>
              </a:r>
              <a:r>
                <a:rPr lang="en-US" sz="1100" i="1" dirty="0" err="1">
                  <a:latin typeface="UTM Swiss Condensed" panose="02000500000000000000" pitchFamily="2" charset="0"/>
                </a:rPr>
                <a:t>tính</a:t>
              </a:r>
              <a:r>
                <a:rPr lang="en-US" sz="1100" i="1" dirty="0">
                  <a:latin typeface="UTM Swiss Condensed" panose="02000500000000000000" pitchFamily="2" charset="0"/>
                </a:rPr>
                <a:t> </a:t>
              </a:r>
              <a:r>
                <a:rPr lang="en-US" sz="1100" i="1" dirty="0" err="1">
                  <a:latin typeface="UTM Swiss Condensed" panose="02000500000000000000" pitchFamily="2" charset="0"/>
                </a:rPr>
                <a:t>năng</a:t>
              </a:r>
              <a:r>
                <a:rPr lang="en-US" sz="1100" i="1" dirty="0">
                  <a:latin typeface="UTM Swiss Condensed" panose="02000500000000000000" pitchFamily="2" charset="0"/>
                </a:rPr>
                <a:t> </a:t>
              </a:r>
              <a:r>
                <a:rPr lang="en-US" sz="1100" i="1" dirty="0" err="1">
                  <a:latin typeface="UTM Swiss Condensed" panose="02000500000000000000" pitchFamily="2" charset="0"/>
                </a:rPr>
                <a:t>vào</a:t>
              </a:r>
              <a:r>
                <a:rPr lang="en-US" sz="1100" i="1" dirty="0">
                  <a:latin typeface="UTM Swiss Condensed" panose="02000500000000000000" pitchFamily="2" charset="0"/>
                </a:rPr>
                <a:t> </a:t>
              </a:r>
              <a:r>
                <a:rPr lang="en-US" sz="1100" i="1" dirty="0" err="1">
                  <a:latin typeface="UTM Swiss Condensed" panose="02000500000000000000" pitchFamily="2" charset="0"/>
                </a:rPr>
                <a:t>cuối</a:t>
              </a:r>
              <a:r>
                <a:rPr lang="en-US" sz="1100" i="1" dirty="0">
                  <a:latin typeface="UTM Swiss Condensed" panose="02000500000000000000" pitchFamily="2" charset="0"/>
                </a:rPr>
                <a:t> </a:t>
              </a:r>
              <a:r>
                <a:rPr lang="en-US" sz="1100" i="1" dirty="0" err="1">
                  <a:latin typeface="UTM Swiss Condensed" panose="02000500000000000000" pitchFamily="2" charset="0"/>
                </a:rPr>
                <a:t>tháng</a:t>
              </a:r>
              <a:r>
                <a:rPr lang="en-US" sz="1100" i="1" dirty="0">
                  <a:latin typeface="UTM Swiss Condensed" panose="02000500000000000000" pitchFamily="2" charset="0"/>
                </a:rPr>
                <a:t> 12/2021</a:t>
              </a:r>
            </a:p>
          </p:txBody>
        </p:sp>
      </p:grpSp>
      <p:sp>
        <p:nvSpPr>
          <p:cNvPr id="65" name="Oval 64">
            <a:extLst>
              <a:ext uri="{FF2B5EF4-FFF2-40B4-BE49-F238E27FC236}">
                <a16:creationId xmlns:a16="http://schemas.microsoft.com/office/drawing/2014/main" id="{4D71D467-DAD2-4A69-A078-C71FBB4CA925}"/>
              </a:ext>
            </a:extLst>
          </p:cNvPr>
          <p:cNvSpPr/>
          <p:nvPr/>
        </p:nvSpPr>
        <p:spPr>
          <a:xfrm>
            <a:off x="9595575" y="2635705"/>
            <a:ext cx="640080" cy="640080"/>
          </a:xfrm>
          <a:prstGeom prst="ellipse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rgbClr val="009A8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85D02437-F145-4508-B507-9E4EADF4BB70}"/>
              </a:ext>
            </a:extLst>
          </p:cNvPr>
          <p:cNvCxnSpPr>
            <a:cxnSpLocks/>
            <a:stCxn id="82" idx="1"/>
          </p:cNvCxnSpPr>
          <p:nvPr/>
        </p:nvCxnSpPr>
        <p:spPr>
          <a:xfrm flipH="1">
            <a:off x="7145519" y="2352851"/>
            <a:ext cx="1730502" cy="195224"/>
          </a:xfrm>
          <a:prstGeom prst="line">
            <a:avLst/>
          </a:prstGeom>
          <a:ln w="12700">
            <a:solidFill>
              <a:srgbClr val="009A8E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80" name="Group 79">
            <a:extLst>
              <a:ext uri="{FF2B5EF4-FFF2-40B4-BE49-F238E27FC236}">
                <a16:creationId xmlns:a16="http://schemas.microsoft.com/office/drawing/2014/main" id="{9F01B2D7-4C36-4C2B-B489-36DA7A874DC7}"/>
              </a:ext>
            </a:extLst>
          </p:cNvPr>
          <p:cNvGrpSpPr/>
          <p:nvPr/>
        </p:nvGrpSpPr>
        <p:grpSpPr>
          <a:xfrm>
            <a:off x="8851535" y="2093591"/>
            <a:ext cx="2487168" cy="518519"/>
            <a:chOff x="2371978" y="5513309"/>
            <a:chExt cx="2012576" cy="706987"/>
          </a:xfrm>
        </p:grpSpPr>
        <p:sp>
          <p:nvSpPr>
            <p:cNvPr id="81" name="Rectangle: Rounded Corners 80">
              <a:extLst>
                <a:ext uri="{FF2B5EF4-FFF2-40B4-BE49-F238E27FC236}">
                  <a16:creationId xmlns:a16="http://schemas.microsoft.com/office/drawing/2014/main" id="{A17642CA-59F6-47E0-B061-B5BCE54C7F19}"/>
                </a:ext>
              </a:extLst>
            </p:cNvPr>
            <p:cNvSpPr/>
            <p:nvPr/>
          </p:nvSpPr>
          <p:spPr>
            <a:xfrm>
              <a:off x="2371978" y="5513309"/>
              <a:ext cx="2012576" cy="671937"/>
            </a:xfrm>
            <a:prstGeom prst="roundRect">
              <a:avLst/>
            </a:prstGeom>
            <a:solidFill>
              <a:srgbClr val="FFFDEF"/>
            </a:solidFill>
            <a:ln>
              <a:solidFill>
                <a:srgbClr val="009A8E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82" name="Rectangle: Rounded Corners 4">
              <a:extLst>
                <a:ext uri="{FF2B5EF4-FFF2-40B4-BE49-F238E27FC236}">
                  <a16:creationId xmlns:a16="http://schemas.microsoft.com/office/drawing/2014/main" id="{1A83AF63-B2A4-4A6D-AF21-04A6E37259D7}"/>
                </a:ext>
              </a:extLst>
            </p:cNvPr>
            <p:cNvSpPr txBox="1"/>
            <p:nvPr/>
          </p:nvSpPr>
          <p:spPr>
            <a:xfrm>
              <a:off x="2391792" y="5513311"/>
              <a:ext cx="1951649" cy="70698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marL="0" lvl="0" indent="0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100" b="1" kern="1200" dirty="0">
                  <a:effectLst/>
                  <a:latin typeface="UTM Swiss Condensed" panose="02000500000000000000" pitchFamily="2" charset="0"/>
                </a:rPr>
                <a:t>ĐỔI TÀI KHOẢN</a:t>
              </a:r>
            </a:p>
            <a:p>
              <a:pPr algn="just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100" dirty="0" err="1">
                  <a:latin typeface="UTM Swiss Condensed" panose="02000500000000000000" pitchFamily="2" charset="0"/>
                </a:rPr>
                <a:t>Thay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đổi</a:t>
              </a:r>
              <a:r>
                <a:rPr lang="en-US" sz="1100" dirty="0">
                  <a:latin typeface="UTM Swiss Condensed" panose="02000500000000000000" pitchFamily="2" charset="0"/>
                </a:rPr>
                <a:t> sang </a:t>
              </a:r>
              <a:r>
                <a:rPr lang="en-US" sz="1100" dirty="0" err="1">
                  <a:latin typeface="UTM Swiss Condensed" panose="02000500000000000000" pitchFamily="2" charset="0"/>
                </a:rPr>
                <a:t>tài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khoản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của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bé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khác</a:t>
              </a:r>
              <a:r>
                <a:rPr lang="en-US" sz="1100" dirty="0">
                  <a:latin typeface="UTM Swiss Condensed" panose="02000500000000000000" pitchFamily="2" charset="0"/>
                </a:rPr>
                <a:t>.</a:t>
              </a:r>
            </a:p>
          </p:txBody>
        </p:sp>
      </p:grpSp>
      <p:sp>
        <p:nvSpPr>
          <p:cNvPr id="83" name="Oval 82">
            <a:extLst>
              <a:ext uri="{FF2B5EF4-FFF2-40B4-BE49-F238E27FC236}">
                <a16:creationId xmlns:a16="http://schemas.microsoft.com/office/drawing/2014/main" id="{C3822D7D-9AE9-4F7D-B241-47454ECB9B71}"/>
              </a:ext>
            </a:extLst>
          </p:cNvPr>
          <p:cNvSpPr/>
          <p:nvPr/>
        </p:nvSpPr>
        <p:spPr>
          <a:xfrm>
            <a:off x="11018663" y="1758942"/>
            <a:ext cx="640080" cy="640080"/>
          </a:xfrm>
          <a:prstGeom prst="ellipse">
            <a:avLst/>
          </a:prstGeom>
          <a:blipFill dpi="0"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rgbClr val="009A8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6" name="Group 85">
            <a:extLst>
              <a:ext uri="{FF2B5EF4-FFF2-40B4-BE49-F238E27FC236}">
                <a16:creationId xmlns:a16="http://schemas.microsoft.com/office/drawing/2014/main" id="{69F4BF6F-C157-4613-8D81-87BC05627A4F}"/>
              </a:ext>
            </a:extLst>
          </p:cNvPr>
          <p:cNvGrpSpPr/>
          <p:nvPr/>
        </p:nvGrpSpPr>
        <p:grpSpPr>
          <a:xfrm>
            <a:off x="7428447" y="1508513"/>
            <a:ext cx="2579152" cy="553995"/>
            <a:chOff x="2371978" y="5472253"/>
            <a:chExt cx="2087008" cy="706984"/>
          </a:xfrm>
        </p:grpSpPr>
        <p:sp>
          <p:nvSpPr>
            <p:cNvPr id="87" name="Rectangle: Rounded Corners 86">
              <a:extLst>
                <a:ext uri="{FF2B5EF4-FFF2-40B4-BE49-F238E27FC236}">
                  <a16:creationId xmlns:a16="http://schemas.microsoft.com/office/drawing/2014/main" id="{608440CF-5A7A-490B-B6DF-E9251A9F2A8E}"/>
                </a:ext>
              </a:extLst>
            </p:cNvPr>
            <p:cNvSpPr/>
            <p:nvPr/>
          </p:nvSpPr>
          <p:spPr>
            <a:xfrm>
              <a:off x="2371978" y="5513309"/>
              <a:ext cx="2012576" cy="630136"/>
            </a:xfrm>
            <a:prstGeom prst="roundRect">
              <a:avLst/>
            </a:prstGeom>
            <a:solidFill>
              <a:srgbClr val="FFFDEF"/>
            </a:solidFill>
            <a:ln>
              <a:solidFill>
                <a:srgbClr val="009A8E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88" name="Rectangle: Rounded Corners 4">
              <a:extLst>
                <a:ext uri="{FF2B5EF4-FFF2-40B4-BE49-F238E27FC236}">
                  <a16:creationId xmlns:a16="http://schemas.microsoft.com/office/drawing/2014/main" id="{18790803-B4B0-44B1-B34C-E91C1ECD18B8}"/>
                </a:ext>
              </a:extLst>
            </p:cNvPr>
            <p:cNvSpPr txBox="1"/>
            <p:nvPr/>
          </p:nvSpPr>
          <p:spPr>
            <a:xfrm>
              <a:off x="2391791" y="5472253"/>
              <a:ext cx="2067195" cy="70698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marL="0" lvl="0" indent="0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100" b="1" kern="1200" dirty="0">
                  <a:effectLst/>
                  <a:latin typeface="UTM Swiss Condensed" panose="02000500000000000000" pitchFamily="2" charset="0"/>
                </a:rPr>
                <a:t>GÓC TÀI KHOẢN PHỤ HUYNH</a:t>
              </a:r>
            </a:p>
            <a:p>
              <a:pPr algn="just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100" dirty="0" err="1">
                  <a:latin typeface="UTM Swiss Condensed" panose="02000500000000000000" pitchFamily="2" charset="0"/>
                </a:rPr>
                <a:t>Quản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lý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tài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khoản</a:t>
              </a:r>
              <a:r>
                <a:rPr lang="en-US" sz="1100" dirty="0">
                  <a:latin typeface="UTM Swiss Condensed" panose="02000500000000000000" pitchFamily="2" charset="0"/>
                </a:rPr>
                <a:t>, </a:t>
              </a:r>
              <a:r>
                <a:rPr lang="en-US" sz="1100" dirty="0" err="1">
                  <a:latin typeface="UTM Swiss Condensed" panose="02000500000000000000" pitchFamily="2" charset="0"/>
                </a:rPr>
                <a:t>xác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nhận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việc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tốt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cho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bé</a:t>
              </a:r>
              <a:r>
                <a:rPr lang="en-US" sz="1100" dirty="0">
                  <a:latin typeface="UTM Swiss Condensed" panose="02000500000000000000" pitchFamily="2" charset="0"/>
                </a:rPr>
                <a:t>,..</a:t>
              </a:r>
            </a:p>
          </p:txBody>
        </p:sp>
      </p:grpSp>
      <p:sp>
        <p:nvSpPr>
          <p:cNvPr id="89" name="Oval 88">
            <a:extLst>
              <a:ext uri="{FF2B5EF4-FFF2-40B4-BE49-F238E27FC236}">
                <a16:creationId xmlns:a16="http://schemas.microsoft.com/office/drawing/2014/main" id="{09529DC8-BB63-4ED1-9EE9-756EFF51C076}"/>
              </a:ext>
            </a:extLst>
          </p:cNvPr>
          <p:cNvSpPr/>
          <p:nvPr/>
        </p:nvSpPr>
        <p:spPr>
          <a:xfrm>
            <a:off x="9595575" y="1194939"/>
            <a:ext cx="640080" cy="640080"/>
          </a:xfrm>
          <a:prstGeom prst="ellipse">
            <a:avLst/>
          </a:prstGeom>
          <a:blipFill dpi="0"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rgbClr val="009A8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9BCD412A-CBC7-49B5-B5A7-6000DCE12FD1}"/>
              </a:ext>
            </a:extLst>
          </p:cNvPr>
          <p:cNvCxnSpPr>
            <a:cxnSpLocks/>
            <a:stCxn id="87" idx="1"/>
          </p:cNvCxnSpPr>
          <p:nvPr/>
        </p:nvCxnSpPr>
        <p:spPr>
          <a:xfrm flipH="1">
            <a:off x="7082085" y="1787574"/>
            <a:ext cx="346362" cy="407110"/>
          </a:xfrm>
          <a:prstGeom prst="line">
            <a:avLst/>
          </a:prstGeom>
          <a:ln w="12700">
            <a:solidFill>
              <a:srgbClr val="009A8E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93" name="Group 92">
            <a:extLst>
              <a:ext uri="{FF2B5EF4-FFF2-40B4-BE49-F238E27FC236}">
                <a16:creationId xmlns:a16="http://schemas.microsoft.com/office/drawing/2014/main" id="{D3DFA7AB-C214-4EE3-BFA9-3C192053B9EF}"/>
              </a:ext>
            </a:extLst>
          </p:cNvPr>
          <p:cNvGrpSpPr/>
          <p:nvPr/>
        </p:nvGrpSpPr>
        <p:grpSpPr>
          <a:xfrm>
            <a:off x="1444049" y="3314897"/>
            <a:ext cx="2581107" cy="1110825"/>
            <a:chOff x="2371978" y="5455511"/>
            <a:chExt cx="2072169" cy="849734"/>
          </a:xfrm>
        </p:grpSpPr>
        <p:sp>
          <p:nvSpPr>
            <p:cNvPr id="94" name="Rectangle: Rounded Corners 93">
              <a:extLst>
                <a:ext uri="{FF2B5EF4-FFF2-40B4-BE49-F238E27FC236}">
                  <a16:creationId xmlns:a16="http://schemas.microsoft.com/office/drawing/2014/main" id="{10ACBC94-3B15-49AD-8E71-9C2A0C117BBE}"/>
                </a:ext>
              </a:extLst>
            </p:cNvPr>
            <p:cNvSpPr/>
            <p:nvPr/>
          </p:nvSpPr>
          <p:spPr>
            <a:xfrm>
              <a:off x="2371978" y="5455511"/>
              <a:ext cx="2072169" cy="849734"/>
            </a:xfrm>
            <a:prstGeom prst="roundRect">
              <a:avLst/>
            </a:prstGeom>
            <a:solidFill>
              <a:srgbClr val="FFFDEF"/>
            </a:solidFill>
            <a:ln>
              <a:solidFill>
                <a:srgbClr val="009A8E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95" name="Rectangle: Rounded Corners 4">
              <a:extLst>
                <a:ext uri="{FF2B5EF4-FFF2-40B4-BE49-F238E27FC236}">
                  <a16:creationId xmlns:a16="http://schemas.microsoft.com/office/drawing/2014/main" id="{57FE659B-0783-4F77-A84B-6AD95AD43A50}"/>
                </a:ext>
              </a:extLst>
            </p:cNvPr>
            <p:cNvSpPr txBox="1"/>
            <p:nvPr/>
          </p:nvSpPr>
          <p:spPr>
            <a:xfrm>
              <a:off x="2399713" y="5521928"/>
              <a:ext cx="2013166" cy="70698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marL="0" lvl="0" indent="0" algn="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100" b="1" kern="1200" dirty="0">
                  <a:effectLst/>
                  <a:latin typeface="UTM Swiss Condensed" panose="02000500000000000000" pitchFamily="2" charset="0"/>
                </a:rPr>
                <a:t>GÓC KUN LÀM VIỆC TỐT</a:t>
              </a:r>
            </a:p>
            <a:p>
              <a:pPr marL="0" lvl="0" indent="0" algn="just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100" dirty="0" err="1">
                  <a:latin typeface="UTM Swiss Condensed" panose="02000500000000000000" pitchFamily="2" charset="0"/>
                </a:rPr>
                <a:t>Các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bé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vào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khu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vực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này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để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rèn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luyện</a:t>
              </a:r>
              <a:r>
                <a:rPr lang="en-US" sz="1100" dirty="0">
                  <a:latin typeface="UTM Swiss Condensed" panose="02000500000000000000" pitchFamily="2" charset="0"/>
                </a:rPr>
                <a:t>, </a:t>
              </a:r>
              <a:r>
                <a:rPr lang="en-US" sz="1100" dirty="0" err="1">
                  <a:latin typeface="UTM Swiss Condensed" panose="02000500000000000000" pitchFamily="2" charset="0"/>
                </a:rPr>
                <a:t>thực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hiện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việc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tốt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hàng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ngày</a:t>
              </a:r>
              <a:r>
                <a:rPr lang="en-US" sz="1100" dirty="0">
                  <a:latin typeface="UTM Swiss Condensed" panose="02000500000000000000" pitchFamily="2" charset="0"/>
                </a:rPr>
                <a:t>.</a:t>
              </a:r>
            </a:p>
          </p:txBody>
        </p:sp>
      </p:grpSp>
      <p:sp>
        <p:nvSpPr>
          <p:cNvPr id="96" name="Oval 95">
            <a:extLst>
              <a:ext uri="{FF2B5EF4-FFF2-40B4-BE49-F238E27FC236}">
                <a16:creationId xmlns:a16="http://schemas.microsoft.com/office/drawing/2014/main" id="{B236BA58-47B5-4E21-923B-DCE31ACE9BB1}"/>
              </a:ext>
            </a:extLst>
          </p:cNvPr>
          <p:cNvSpPr/>
          <p:nvPr/>
        </p:nvSpPr>
        <p:spPr>
          <a:xfrm>
            <a:off x="1167500" y="2962269"/>
            <a:ext cx="640080" cy="640080"/>
          </a:xfrm>
          <a:prstGeom prst="ellipse">
            <a:avLst/>
          </a:prstGeom>
          <a:blipFill dpi="0"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rgbClr val="009A8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7" name="Straight Connector 96">
            <a:extLst>
              <a:ext uri="{FF2B5EF4-FFF2-40B4-BE49-F238E27FC236}">
                <a16:creationId xmlns:a16="http://schemas.microsoft.com/office/drawing/2014/main" id="{B8D2D534-0784-45E8-935C-E22D77FD4321}"/>
              </a:ext>
            </a:extLst>
          </p:cNvPr>
          <p:cNvCxnSpPr>
            <a:cxnSpLocks/>
          </p:cNvCxnSpPr>
          <p:nvPr/>
        </p:nvCxnSpPr>
        <p:spPr>
          <a:xfrm flipH="1">
            <a:off x="4665540" y="2275144"/>
            <a:ext cx="609193" cy="174927"/>
          </a:xfrm>
          <a:prstGeom prst="line">
            <a:avLst/>
          </a:prstGeom>
          <a:ln w="12700">
            <a:solidFill>
              <a:srgbClr val="009A8E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98" name="Group 97">
            <a:extLst>
              <a:ext uri="{FF2B5EF4-FFF2-40B4-BE49-F238E27FC236}">
                <a16:creationId xmlns:a16="http://schemas.microsoft.com/office/drawing/2014/main" id="{275C1C5C-4891-4DD3-BE18-DC16033CDBF1}"/>
              </a:ext>
            </a:extLst>
          </p:cNvPr>
          <p:cNvGrpSpPr/>
          <p:nvPr/>
        </p:nvGrpSpPr>
        <p:grpSpPr>
          <a:xfrm>
            <a:off x="2171903" y="2189299"/>
            <a:ext cx="2487168" cy="518519"/>
            <a:chOff x="2371978" y="5513309"/>
            <a:chExt cx="2012576" cy="706987"/>
          </a:xfrm>
        </p:grpSpPr>
        <p:sp>
          <p:nvSpPr>
            <p:cNvPr id="99" name="Rectangle: Rounded Corners 98">
              <a:extLst>
                <a:ext uri="{FF2B5EF4-FFF2-40B4-BE49-F238E27FC236}">
                  <a16:creationId xmlns:a16="http://schemas.microsoft.com/office/drawing/2014/main" id="{374ABAEE-CD34-4F0F-A72D-39B0FF7AD375}"/>
                </a:ext>
              </a:extLst>
            </p:cNvPr>
            <p:cNvSpPr/>
            <p:nvPr/>
          </p:nvSpPr>
          <p:spPr>
            <a:xfrm>
              <a:off x="2371978" y="5513309"/>
              <a:ext cx="2012576" cy="671937"/>
            </a:xfrm>
            <a:prstGeom prst="roundRect">
              <a:avLst/>
            </a:prstGeom>
            <a:solidFill>
              <a:srgbClr val="FFFDEF"/>
            </a:solidFill>
            <a:ln>
              <a:solidFill>
                <a:srgbClr val="009A8E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00" name="Rectangle: Rounded Corners 4">
              <a:extLst>
                <a:ext uri="{FF2B5EF4-FFF2-40B4-BE49-F238E27FC236}">
                  <a16:creationId xmlns:a16="http://schemas.microsoft.com/office/drawing/2014/main" id="{A5C4328A-2F87-45D5-BCDC-627B81DE3995}"/>
                </a:ext>
              </a:extLst>
            </p:cNvPr>
            <p:cNvSpPr txBox="1"/>
            <p:nvPr/>
          </p:nvSpPr>
          <p:spPr>
            <a:xfrm>
              <a:off x="2391792" y="5513311"/>
              <a:ext cx="1951649" cy="70698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marL="0" lvl="0" indent="0" algn="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100" b="1" kern="1200" dirty="0">
                  <a:effectLst/>
                  <a:latin typeface="UTM Swiss Condensed" panose="02000500000000000000" pitchFamily="2" charset="0"/>
                </a:rPr>
                <a:t>ẢNH </a:t>
              </a:r>
              <a:r>
                <a:rPr lang="en-US" sz="1100" b="1" dirty="0">
                  <a:latin typeface="UTM Swiss Condensed" panose="02000500000000000000" pitchFamily="2" charset="0"/>
                </a:rPr>
                <a:t>ĐẠI DIỆN – TÊN BÉ</a:t>
              </a:r>
              <a:endParaRPr lang="en-US" sz="1100" b="1" kern="1200" dirty="0">
                <a:effectLst/>
                <a:latin typeface="UTM Swiss Condensed" panose="02000500000000000000" pitchFamily="2" charset="0"/>
              </a:endParaRPr>
            </a:p>
            <a:p>
              <a:pPr algn="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100" dirty="0" err="1">
                  <a:latin typeface="UTM Swiss Condensed" panose="02000500000000000000" pitchFamily="2" charset="0"/>
                </a:rPr>
                <a:t>Thông</a:t>
              </a:r>
              <a:r>
                <a:rPr lang="en-US" sz="1100" dirty="0">
                  <a:latin typeface="UTM Swiss Condensed" panose="02000500000000000000" pitchFamily="2" charset="0"/>
                </a:rPr>
                <a:t> tin </a:t>
              </a:r>
              <a:r>
                <a:rPr lang="en-US" sz="1100" dirty="0" err="1">
                  <a:latin typeface="UTM Swiss Condensed" panose="02000500000000000000" pitchFamily="2" charset="0"/>
                </a:rPr>
                <a:t>tên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và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ảnh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đại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diện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của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bé</a:t>
              </a:r>
              <a:r>
                <a:rPr lang="en-US" sz="1100" dirty="0">
                  <a:latin typeface="UTM Swiss Condensed" panose="02000500000000000000" pitchFamily="2" charset="0"/>
                </a:rPr>
                <a:t>.</a:t>
              </a:r>
            </a:p>
          </p:txBody>
        </p:sp>
      </p:grpSp>
      <p:sp>
        <p:nvSpPr>
          <p:cNvPr id="101" name="Oval 100">
            <a:extLst>
              <a:ext uri="{FF2B5EF4-FFF2-40B4-BE49-F238E27FC236}">
                <a16:creationId xmlns:a16="http://schemas.microsoft.com/office/drawing/2014/main" id="{85284B5D-82C1-4327-A469-D2B7206F4984}"/>
              </a:ext>
            </a:extLst>
          </p:cNvPr>
          <p:cNvSpPr/>
          <p:nvPr/>
        </p:nvSpPr>
        <p:spPr>
          <a:xfrm>
            <a:off x="1858332" y="1758959"/>
            <a:ext cx="640080" cy="640080"/>
          </a:xfrm>
          <a:prstGeom prst="ellipse">
            <a:avLst/>
          </a:prstGeom>
          <a:blipFill dpi="0"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rgbClr val="009A8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2" name="Straight Connector 101">
            <a:extLst>
              <a:ext uri="{FF2B5EF4-FFF2-40B4-BE49-F238E27FC236}">
                <a16:creationId xmlns:a16="http://schemas.microsoft.com/office/drawing/2014/main" id="{DF6E6616-8B45-4D53-8178-5C7495D66C97}"/>
              </a:ext>
            </a:extLst>
          </p:cNvPr>
          <p:cNvCxnSpPr>
            <a:cxnSpLocks/>
            <a:endCxn id="94" idx="3"/>
          </p:cNvCxnSpPr>
          <p:nvPr/>
        </p:nvCxnSpPr>
        <p:spPr>
          <a:xfrm flipH="1">
            <a:off x="4025156" y="2745008"/>
            <a:ext cx="2011006" cy="1125302"/>
          </a:xfrm>
          <a:prstGeom prst="line">
            <a:avLst/>
          </a:prstGeom>
          <a:ln w="12700">
            <a:solidFill>
              <a:srgbClr val="009A8E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725422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F8CD7A2C-D331-4CA5-B031-F4A789B2BDB9}"/>
              </a:ext>
            </a:extLst>
          </p:cNvPr>
          <p:cNvSpPr/>
          <p:nvPr/>
        </p:nvSpPr>
        <p:spPr>
          <a:xfrm>
            <a:off x="7686163" y="1475894"/>
            <a:ext cx="3930104" cy="4174659"/>
          </a:xfrm>
          <a:prstGeom prst="roundRect">
            <a:avLst/>
          </a:prstGeom>
          <a:solidFill>
            <a:srgbClr val="FFFDEF"/>
          </a:solidFill>
          <a:ln>
            <a:solidFill>
              <a:srgbClr val="009A8E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36" name="Flowchart: Terminator 31">
            <a:extLst>
              <a:ext uri="{FF2B5EF4-FFF2-40B4-BE49-F238E27FC236}">
                <a16:creationId xmlns:a16="http://schemas.microsoft.com/office/drawing/2014/main" id="{60790F90-C9EF-4F6F-8E44-018C1A508B3E}"/>
              </a:ext>
            </a:extLst>
          </p:cNvPr>
          <p:cNvSpPr/>
          <p:nvPr/>
        </p:nvSpPr>
        <p:spPr>
          <a:xfrm>
            <a:off x="7895751" y="2976202"/>
            <a:ext cx="3512708" cy="534776"/>
          </a:xfrm>
          <a:custGeom>
            <a:avLst/>
            <a:gdLst>
              <a:gd name="connsiteX0" fmla="*/ 3475 w 21600"/>
              <a:gd name="connsiteY0" fmla="*/ 0 h 21600"/>
              <a:gd name="connsiteX1" fmla="*/ 18125 w 21600"/>
              <a:gd name="connsiteY1" fmla="*/ 0 h 21600"/>
              <a:gd name="connsiteX2" fmla="*/ 21600 w 21600"/>
              <a:gd name="connsiteY2" fmla="*/ 10800 h 21600"/>
              <a:gd name="connsiteX3" fmla="*/ 18125 w 21600"/>
              <a:gd name="connsiteY3" fmla="*/ 21600 h 21600"/>
              <a:gd name="connsiteX4" fmla="*/ 3475 w 21600"/>
              <a:gd name="connsiteY4" fmla="*/ 21600 h 21600"/>
              <a:gd name="connsiteX5" fmla="*/ 0 w 21600"/>
              <a:gd name="connsiteY5" fmla="*/ 10800 h 21600"/>
              <a:gd name="connsiteX6" fmla="*/ 3475 w 21600"/>
              <a:gd name="connsiteY6" fmla="*/ 0 h 21600"/>
              <a:gd name="connsiteX0" fmla="*/ 2782 w 20907"/>
              <a:gd name="connsiteY0" fmla="*/ 0 h 21600"/>
              <a:gd name="connsiteX1" fmla="*/ 17432 w 20907"/>
              <a:gd name="connsiteY1" fmla="*/ 0 h 21600"/>
              <a:gd name="connsiteX2" fmla="*/ 20907 w 20907"/>
              <a:gd name="connsiteY2" fmla="*/ 10800 h 21600"/>
              <a:gd name="connsiteX3" fmla="*/ 17432 w 20907"/>
              <a:gd name="connsiteY3" fmla="*/ 21600 h 21600"/>
              <a:gd name="connsiteX4" fmla="*/ 2782 w 20907"/>
              <a:gd name="connsiteY4" fmla="*/ 21600 h 21600"/>
              <a:gd name="connsiteX5" fmla="*/ 0 w 20907"/>
              <a:gd name="connsiteY5" fmla="*/ 11152 h 21600"/>
              <a:gd name="connsiteX6" fmla="*/ 2782 w 20907"/>
              <a:gd name="connsiteY6" fmla="*/ 0 h 21600"/>
              <a:gd name="connsiteX0" fmla="*/ 2758 w 20883"/>
              <a:gd name="connsiteY0" fmla="*/ 0 h 21600"/>
              <a:gd name="connsiteX1" fmla="*/ 17408 w 20883"/>
              <a:gd name="connsiteY1" fmla="*/ 0 h 21600"/>
              <a:gd name="connsiteX2" fmla="*/ 20883 w 20883"/>
              <a:gd name="connsiteY2" fmla="*/ 10800 h 21600"/>
              <a:gd name="connsiteX3" fmla="*/ 17408 w 20883"/>
              <a:gd name="connsiteY3" fmla="*/ 21600 h 21600"/>
              <a:gd name="connsiteX4" fmla="*/ 2758 w 20883"/>
              <a:gd name="connsiteY4" fmla="*/ 21600 h 21600"/>
              <a:gd name="connsiteX5" fmla="*/ 0 w 20883"/>
              <a:gd name="connsiteY5" fmla="*/ 11152 h 21600"/>
              <a:gd name="connsiteX6" fmla="*/ 2758 w 20883"/>
              <a:gd name="connsiteY6" fmla="*/ 0 h 21600"/>
              <a:gd name="connsiteX0" fmla="*/ 2339 w 20889"/>
              <a:gd name="connsiteY0" fmla="*/ 0 h 21864"/>
              <a:gd name="connsiteX1" fmla="*/ 17414 w 20889"/>
              <a:gd name="connsiteY1" fmla="*/ 264 h 21864"/>
              <a:gd name="connsiteX2" fmla="*/ 20889 w 20889"/>
              <a:gd name="connsiteY2" fmla="*/ 11064 h 21864"/>
              <a:gd name="connsiteX3" fmla="*/ 17414 w 20889"/>
              <a:gd name="connsiteY3" fmla="*/ 21864 h 21864"/>
              <a:gd name="connsiteX4" fmla="*/ 2764 w 20889"/>
              <a:gd name="connsiteY4" fmla="*/ 21864 h 21864"/>
              <a:gd name="connsiteX5" fmla="*/ 6 w 20889"/>
              <a:gd name="connsiteY5" fmla="*/ 11416 h 21864"/>
              <a:gd name="connsiteX6" fmla="*/ 2339 w 20889"/>
              <a:gd name="connsiteY6" fmla="*/ 0 h 21864"/>
              <a:gd name="connsiteX0" fmla="*/ 2334 w 20884"/>
              <a:gd name="connsiteY0" fmla="*/ 0 h 22260"/>
              <a:gd name="connsiteX1" fmla="*/ 17409 w 20884"/>
              <a:gd name="connsiteY1" fmla="*/ 264 h 22260"/>
              <a:gd name="connsiteX2" fmla="*/ 20884 w 20884"/>
              <a:gd name="connsiteY2" fmla="*/ 11064 h 22260"/>
              <a:gd name="connsiteX3" fmla="*/ 17409 w 20884"/>
              <a:gd name="connsiteY3" fmla="*/ 21864 h 22260"/>
              <a:gd name="connsiteX4" fmla="*/ 2428 w 20884"/>
              <a:gd name="connsiteY4" fmla="*/ 22260 h 22260"/>
              <a:gd name="connsiteX5" fmla="*/ 1 w 20884"/>
              <a:gd name="connsiteY5" fmla="*/ 11416 h 22260"/>
              <a:gd name="connsiteX6" fmla="*/ 2334 w 20884"/>
              <a:gd name="connsiteY6" fmla="*/ 0 h 22260"/>
              <a:gd name="connsiteX0" fmla="*/ 2334 w 20909"/>
              <a:gd name="connsiteY0" fmla="*/ 0 h 22260"/>
              <a:gd name="connsiteX1" fmla="*/ 18448 w 20909"/>
              <a:gd name="connsiteY1" fmla="*/ 528 h 22260"/>
              <a:gd name="connsiteX2" fmla="*/ 20884 w 20909"/>
              <a:gd name="connsiteY2" fmla="*/ 11064 h 22260"/>
              <a:gd name="connsiteX3" fmla="*/ 17409 w 20909"/>
              <a:gd name="connsiteY3" fmla="*/ 21864 h 22260"/>
              <a:gd name="connsiteX4" fmla="*/ 2428 w 20909"/>
              <a:gd name="connsiteY4" fmla="*/ 22260 h 22260"/>
              <a:gd name="connsiteX5" fmla="*/ 1 w 20909"/>
              <a:gd name="connsiteY5" fmla="*/ 11416 h 22260"/>
              <a:gd name="connsiteX6" fmla="*/ 2334 w 20909"/>
              <a:gd name="connsiteY6" fmla="*/ 0 h 22260"/>
              <a:gd name="connsiteX0" fmla="*/ 2334 w 20884"/>
              <a:gd name="connsiteY0" fmla="*/ 0 h 22260"/>
              <a:gd name="connsiteX1" fmla="*/ 18448 w 20884"/>
              <a:gd name="connsiteY1" fmla="*/ 528 h 22260"/>
              <a:gd name="connsiteX2" fmla="*/ 20884 w 20884"/>
              <a:gd name="connsiteY2" fmla="*/ 11064 h 22260"/>
              <a:gd name="connsiteX3" fmla="*/ 18330 w 20884"/>
              <a:gd name="connsiteY3" fmla="*/ 22128 h 22260"/>
              <a:gd name="connsiteX4" fmla="*/ 2428 w 20884"/>
              <a:gd name="connsiteY4" fmla="*/ 22260 h 22260"/>
              <a:gd name="connsiteX5" fmla="*/ 1 w 20884"/>
              <a:gd name="connsiteY5" fmla="*/ 11416 h 22260"/>
              <a:gd name="connsiteX6" fmla="*/ 2334 w 20884"/>
              <a:gd name="connsiteY6" fmla="*/ 0 h 22260"/>
              <a:gd name="connsiteX0" fmla="*/ 2334 w 20884"/>
              <a:gd name="connsiteY0" fmla="*/ 0 h 22260"/>
              <a:gd name="connsiteX1" fmla="*/ 18448 w 20884"/>
              <a:gd name="connsiteY1" fmla="*/ 528 h 22260"/>
              <a:gd name="connsiteX2" fmla="*/ 20884 w 20884"/>
              <a:gd name="connsiteY2" fmla="*/ 11064 h 22260"/>
              <a:gd name="connsiteX3" fmla="*/ 18424 w 20884"/>
              <a:gd name="connsiteY3" fmla="*/ 22260 h 22260"/>
              <a:gd name="connsiteX4" fmla="*/ 2428 w 20884"/>
              <a:gd name="connsiteY4" fmla="*/ 22260 h 22260"/>
              <a:gd name="connsiteX5" fmla="*/ 1 w 20884"/>
              <a:gd name="connsiteY5" fmla="*/ 11416 h 22260"/>
              <a:gd name="connsiteX6" fmla="*/ 2334 w 20884"/>
              <a:gd name="connsiteY6" fmla="*/ 0 h 22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884" h="22260">
                <a:moveTo>
                  <a:pt x="2334" y="0"/>
                </a:moveTo>
                <a:lnTo>
                  <a:pt x="18448" y="528"/>
                </a:lnTo>
                <a:cubicBezTo>
                  <a:pt x="20367" y="528"/>
                  <a:pt x="20888" y="7442"/>
                  <a:pt x="20884" y="11064"/>
                </a:cubicBezTo>
                <a:cubicBezTo>
                  <a:pt x="20880" y="14686"/>
                  <a:pt x="20343" y="22260"/>
                  <a:pt x="18424" y="22260"/>
                </a:cubicBezTo>
                <a:lnTo>
                  <a:pt x="2428" y="22260"/>
                </a:lnTo>
                <a:cubicBezTo>
                  <a:pt x="509" y="22260"/>
                  <a:pt x="17" y="15126"/>
                  <a:pt x="1" y="11416"/>
                </a:cubicBezTo>
                <a:cubicBezTo>
                  <a:pt x="-15" y="7706"/>
                  <a:pt x="415" y="0"/>
                  <a:pt x="2334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rgbClr val="009A8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Flowchart: Terminator 31">
            <a:extLst>
              <a:ext uri="{FF2B5EF4-FFF2-40B4-BE49-F238E27FC236}">
                <a16:creationId xmlns:a16="http://schemas.microsoft.com/office/drawing/2014/main" id="{E9F014D5-93A1-45F0-895D-A840ACA7AFA9}"/>
              </a:ext>
            </a:extLst>
          </p:cNvPr>
          <p:cNvSpPr/>
          <p:nvPr/>
        </p:nvSpPr>
        <p:spPr>
          <a:xfrm>
            <a:off x="7895751" y="3627433"/>
            <a:ext cx="3512708" cy="534776"/>
          </a:xfrm>
          <a:custGeom>
            <a:avLst/>
            <a:gdLst>
              <a:gd name="connsiteX0" fmla="*/ 3475 w 21600"/>
              <a:gd name="connsiteY0" fmla="*/ 0 h 21600"/>
              <a:gd name="connsiteX1" fmla="*/ 18125 w 21600"/>
              <a:gd name="connsiteY1" fmla="*/ 0 h 21600"/>
              <a:gd name="connsiteX2" fmla="*/ 21600 w 21600"/>
              <a:gd name="connsiteY2" fmla="*/ 10800 h 21600"/>
              <a:gd name="connsiteX3" fmla="*/ 18125 w 21600"/>
              <a:gd name="connsiteY3" fmla="*/ 21600 h 21600"/>
              <a:gd name="connsiteX4" fmla="*/ 3475 w 21600"/>
              <a:gd name="connsiteY4" fmla="*/ 21600 h 21600"/>
              <a:gd name="connsiteX5" fmla="*/ 0 w 21600"/>
              <a:gd name="connsiteY5" fmla="*/ 10800 h 21600"/>
              <a:gd name="connsiteX6" fmla="*/ 3475 w 21600"/>
              <a:gd name="connsiteY6" fmla="*/ 0 h 21600"/>
              <a:gd name="connsiteX0" fmla="*/ 2782 w 20907"/>
              <a:gd name="connsiteY0" fmla="*/ 0 h 21600"/>
              <a:gd name="connsiteX1" fmla="*/ 17432 w 20907"/>
              <a:gd name="connsiteY1" fmla="*/ 0 h 21600"/>
              <a:gd name="connsiteX2" fmla="*/ 20907 w 20907"/>
              <a:gd name="connsiteY2" fmla="*/ 10800 h 21600"/>
              <a:gd name="connsiteX3" fmla="*/ 17432 w 20907"/>
              <a:gd name="connsiteY3" fmla="*/ 21600 h 21600"/>
              <a:gd name="connsiteX4" fmla="*/ 2782 w 20907"/>
              <a:gd name="connsiteY4" fmla="*/ 21600 h 21600"/>
              <a:gd name="connsiteX5" fmla="*/ 0 w 20907"/>
              <a:gd name="connsiteY5" fmla="*/ 11152 h 21600"/>
              <a:gd name="connsiteX6" fmla="*/ 2782 w 20907"/>
              <a:gd name="connsiteY6" fmla="*/ 0 h 21600"/>
              <a:gd name="connsiteX0" fmla="*/ 2758 w 20883"/>
              <a:gd name="connsiteY0" fmla="*/ 0 h 21600"/>
              <a:gd name="connsiteX1" fmla="*/ 17408 w 20883"/>
              <a:gd name="connsiteY1" fmla="*/ 0 h 21600"/>
              <a:gd name="connsiteX2" fmla="*/ 20883 w 20883"/>
              <a:gd name="connsiteY2" fmla="*/ 10800 h 21600"/>
              <a:gd name="connsiteX3" fmla="*/ 17408 w 20883"/>
              <a:gd name="connsiteY3" fmla="*/ 21600 h 21600"/>
              <a:gd name="connsiteX4" fmla="*/ 2758 w 20883"/>
              <a:gd name="connsiteY4" fmla="*/ 21600 h 21600"/>
              <a:gd name="connsiteX5" fmla="*/ 0 w 20883"/>
              <a:gd name="connsiteY5" fmla="*/ 11152 h 21600"/>
              <a:gd name="connsiteX6" fmla="*/ 2758 w 20883"/>
              <a:gd name="connsiteY6" fmla="*/ 0 h 21600"/>
              <a:gd name="connsiteX0" fmla="*/ 2339 w 20889"/>
              <a:gd name="connsiteY0" fmla="*/ 0 h 21864"/>
              <a:gd name="connsiteX1" fmla="*/ 17414 w 20889"/>
              <a:gd name="connsiteY1" fmla="*/ 264 h 21864"/>
              <a:gd name="connsiteX2" fmla="*/ 20889 w 20889"/>
              <a:gd name="connsiteY2" fmla="*/ 11064 h 21864"/>
              <a:gd name="connsiteX3" fmla="*/ 17414 w 20889"/>
              <a:gd name="connsiteY3" fmla="*/ 21864 h 21864"/>
              <a:gd name="connsiteX4" fmla="*/ 2764 w 20889"/>
              <a:gd name="connsiteY4" fmla="*/ 21864 h 21864"/>
              <a:gd name="connsiteX5" fmla="*/ 6 w 20889"/>
              <a:gd name="connsiteY5" fmla="*/ 11416 h 21864"/>
              <a:gd name="connsiteX6" fmla="*/ 2339 w 20889"/>
              <a:gd name="connsiteY6" fmla="*/ 0 h 21864"/>
              <a:gd name="connsiteX0" fmla="*/ 2334 w 20884"/>
              <a:gd name="connsiteY0" fmla="*/ 0 h 22260"/>
              <a:gd name="connsiteX1" fmla="*/ 17409 w 20884"/>
              <a:gd name="connsiteY1" fmla="*/ 264 h 22260"/>
              <a:gd name="connsiteX2" fmla="*/ 20884 w 20884"/>
              <a:gd name="connsiteY2" fmla="*/ 11064 h 22260"/>
              <a:gd name="connsiteX3" fmla="*/ 17409 w 20884"/>
              <a:gd name="connsiteY3" fmla="*/ 21864 h 22260"/>
              <a:gd name="connsiteX4" fmla="*/ 2428 w 20884"/>
              <a:gd name="connsiteY4" fmla="*/ 22260 h 22260"/>
              <a:gd name="connsiteX5" fmla="*/ 1 w 20884"/>
              <a:gd name="connsiteY5" fmla="*/ 11416 h 22260"/>
              <a:gd name="connsiteX6" fmla="*/ 2334 w 20884"/>
              <a:gd name="connsiteY6" fmla="*/ 0 h 22260"/>
              <a:gd name="connsiteX0" fmla="*/ 2334 w 20909"/>
              <a:gd name="connsiteY0" fmla="*/ 0 h 22260"/>
              <a:gd name="connsiteX1" fmla="*/ 18448 w 20909"/>
              <a:gd name="connsiteY1" fmla="*/ 528 h 22260"/>
              <a:gd name="connsiteX2" fmla="*/ 20884 w 20909"/>
              <a:gd name="connsiteY2" fmla="*/ 11064 h 22260"/>
              <a:gd name="connsiteX3" fmla="*/ 17409 w 20909"/>
              <a:gd name="connsiteY3" fmla="*/ 21864 h 22260"/>
              <a:gd name="connsiteX4" fmla="*/ 2428 w 20909"/>
              <a:gd name="connsiteY4" fmla="*/ 22260 h 22260"/>
              <a:gd name="connsiteX5" fmla="*/ 1 w 20909"/>
              <a:gd name="connsiteY5" fmla="*/ 11416 h 22260"/>
              <a:gd name="connsiteX6" fmla="*/ 2334 w 20909"/>
              <a:gd name="connsiteY6" fmla="*/ 0 h 22260"/>
              <a:gd name="connsiteX0" fmla="*/ 2334 w 20884"/>
              <a:gd name="connsiteY0" fmla="*/ 0 h 22260"/>
              <a:gd name="connsiteX1" fmla="*/ 18448 w 20884"/>
              <a:gd name="connsiteY1" fmla="*/ 528 h 22260"/>
              <a:gd name="connsiteX2" fmla="*/ 20884 w 20884"/>
              <a:gd name="connsiteY2" fmla="*/ 11064 h 22260"/>
              <a:gd name="connsiteX3" fmla="*/ 18330 w 20884"/>
              <a:gd name="connsiteY3" fmla="*/ 22128 h 22260"/>
              <a:gd name="connsiteX4" fmla="*/ 2428 w 20884"/>
              <a:gd name="connsiteY4" fmla="*/ 22260 h 22260"/>
              <a:gd name="connsiteX5" fmla="*/ 1 w 20884"/>
              <a:gd name="connsiteY5" fmla="*/ 11416 h 22260"/>
              <a:gd name="connsiteX6" fmla="*/ 2334 w 20884"/>
              <a:gd name="connsiteY6" fmla="*/ 0 h 22260"/>
              <a:gd name="connsiteX0" fmla="*/ 2334 w 20884"/>
              <a:gd name="connsiteY0" fmla="*/ 0 h 22260"/>
              <a:gd name="connsiteX1" fmla="*/ 18448 w 20884"/>
              <a:gd name="connsiteY1" fmla="*/ 528 h 22260"/>
              <a:gd name="connsiteX2" fmla="*/ 20884 w 20884"/>
              <a:gd name="connsiteY2" fmla="*/ 11064 h 22260"/>
              <a:gd name="connsiteX3" fmla="*/ 18424 w 20884"/>
              <a:gd name="connsiteY3" fmla="*/ 22260 h 22260"/>
              <a:gd name="connsiteX4" fmla="*/ 2428 w 20884"/>
              <a:gd name="connsiteY4" fmla="*/ 22260 h 22260"/>
              <a:gd name="connsiteX5" fmla="*/ 1 w 20884"/>
              <a:gd name="connsiteY5" fmla="*/ 11416 h 22260"/>
              <a:gd name="connsiteX6" fmla="*/ 2334 w 20884"/>
              <a:gd name="connsiteY6" fmla="*/ 0 h 22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884" h="22260">
                <a:moveTo>
                  <a:pt x="2334" y="0"/>
                </a:moveTo>
                <a:lnTo>
                  <a:pt x="18448" y="528"/>
                </a:lnTo>
                <a:cubicBezTo>
                  <a:pt x="20367" y="528"/>
                  <a:pt x="20888" y="7442"/>
                  <a:pt x="20884" y="11064"/>
                </a:cubicBezTo>
                <a:cubicBezTo>
                  <a:pt x="20880" y="14686"/>
                  <a:pt x="20343" y="22260"/>
                  <a:pt x="18424" y="22260"/>
                </a:cubicBezTo>
                <a:lnTo>
                  <a:pt x="2428" y="22260"/>
                </a:lnTo>
                <a:cubicBezTo>
                  <a:pt x="509" y="22260"/>
                  <a:pt x="17" y="15126"/>
                  <a:pt x="1" y="11416"/>
                </a:cubicBezTo>
                <a:cubicBezTo>
                  <a:pt x="-15" y="7706"/>
                  <a:pt x="415" y="0"/>
                  <a:pt x="2334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rgbClr val="009A8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Flowchart: Terminator 31">
            <a:extLst>
              <a:ext uri="{FF2B5EF4-FFF2-40B4-BE49-F238E27FC236}">
                <a16:creationId xmlns:a16="http://schemas.microsoft.com/office/drawing/2014/main" id="{028FEECE-7C62-473B-88C4-3B545F3E7A62}"/>
              </a:ext>
            </a:extLst>
          </p:cNvPr>
          <p:cNvSpPr/>
          <p:nvPr/>
        </p:nvSpPr>
        <p:spPr>
          <a:xfrm>
            <a:off x="7895751" y="4266298"/>
            <a:ext cx="3512708" cy="534776"/>
          </a:xfrm>
          <a:custGeom>
            <a:avLst/>
            <a:gdLst>
              <a:gd name="connsiteX0" fmla="*/ 3475 w 21600"/>
              <a:gd name="connsiteY0" fmla="*/ 0 h 21600"/>
              <a:gd name="connsiteX1" fmla="*/ 18125 w 21600"/>
              <a:gd name="connsiteY1" fmla="*/ 0 h 21600"/>
              <a:gd name="connsiteX2" fmla="*/ 21600 w 21600"/>
              <a:gd name="connsiteY2" fmla="*/ 10800 h 21600"/>
              <a:gd name="connsiteX3" fmla="*/ 18125 w 21600"/>
              <a:gd name="connsiteY3" fmla="*/ 21600 h 21600"/>
              <a:gd name="connsiteX4" fmla="*/ 3475 w 21600"/>
              <a:gd name="connsiteY4" fmla="*/ 21600 h 21600"/>
              <a:gd name="connsiteX5" fmla="*/ 0 w 21600"/>
              <a:gd name="connsiteY5" fmla="*/ 10800 h 21600"/>
              <a:gd name="connsiteX6" fmla="*/ 3475 w 21600"/>
              <a:gd name="connsiteY6" fmla="*/ 0 h 21600"/>
              <a:gd name="connsiteX0" fmla="*/ 2782 w 20907"/>
              <a:gd name="connsiteY0" fmla="*/ 0 h 21600"/>
              <a:gd name="connsiteX1" fmla="*/ 17432 w 20907"/>
              <a:gd name="connsiteY1" fmla="*/ 0 h 21600"/>
              <a:gd name="connsiteX2" fmla="*/ 20907 w 20907"/>
              <a:gd name="connsiteY2" fmla="*/ 10800 h 21600"/>
              <a:gd name="connsiteX3" fmla="*/ 17432 w 20907"/>
              <a:gd name="connsiteY3" fmla="*/ 21600 h 21600"/>
              <a:gd name="connsiteX4" fmla="*/ 2782 w 20907"/>
              <a:gd name="connsiteY4" fmla="*/ 21600 h 21600"/>
              <a:gd name="connsiteX5" fmla="*/ 0 w 20907"/>
              <a:gd name="connsiteY5" fmla="*/ 11152 h 21600"/>
              <a:gd name="connsiteX6" fmla="*/ 2782 w 20907"/>
              <a:gd name="connsiteY6" fmla="*/ 0 h 21600"/>
              <a:gd name="connsiteX0" fmla="*/ 2758 w 20883"/>
              <a:gd name="connsiteY0" fmla="*/ 0 h 21600"/>
              <a:gd name="connsiteX1" fmla="*/ 17408 w 20883"/>
              <a:gd name="connsiteY1" fmla="*/ 0 h 21600"/>
              <a:gd name="connsiteX2" fmla="*/ 20883 w 20883"/>
              <a:gd name="connsiteY2" fmla="*/ 10800 h 21600"/>
              <a:gd name="connsiteX3" fmla="*/ 17408 w 20883"/>
              <a:gd name="connsiteY3" fmla="*/ 21600 h 21600"/>
              <a:gd name="connsiteX4" fmla="*/ 2758 w 20883"/>
              <a:gd name="connsiteY4" fmla="*/ 21600 h 21600"/>
              <a:gd name="connsiteX5" fmla="*/ 0 w 20883"/>
              <a:gd name="connsiteY5" fmla="*/ 11152 h 21600"/>
              <a:gd name="connsiteX6" fmla="*/ 2758 w 20883"/>
              <a:gd name="connsiteY6" fmla="*/ 0 h 21600"/>
              <a:gd name="connsiteX0" fmla="*/ 2339 w 20889"/>
              <a:gd name="connsiteY0" fmla="*/ 0 h 21864"/>
              <a:gd name="connsiteX1" fmla="*/ 17414 w 20889"/>
              <a:gd name="connsiteY1" fmla="*/ 264 h 21864"/>
              <a:gd name="connsiteX2" fmla="*/ 20889 w 20889"/>
              <a:gd name="connsiteY2" fmla="*/ 11064 h 21864"/>
              <a:gd name="connsiteX3" fmla="*/ 17414 w 20889"/>
              <a:gd name="connsiteY3" fmla="*/ 21864 h 21864"/>
              <a:gd name="connsiteX4" fmla="*/ 2764 w 20889"/>
              <a:gd name="connsiteY4" fmla="*/ 21864 h 21864"/>
              <a:gd name="connsiteX5" fmla="*/ 6 w 20889"/>
              <a:gd name="connsiteY5" fmla="*/ 11416 h 21864"/>
              <a:gd name="connsiteX6" fmla="*/ 2339 w 20889"/>
              <a:gd name="connsiteY6" fmla="*/ 0 h 21864"/>
              <a:gd name="connsiteX0" fmla="*/ 2334 w 20884"/>
              <a:gd name="connsiteY0" fmla="*/ 0 h 22260"/>
              <a:gd name="connsiteX1" fmla="*/ 17409 w 20884"/>
              <a:gd name="connsiteY1" fmla="*/ 264 h 22260"/>
              <a:gd name="connsiteX2" fmla="*/ 20884 w 20884"/>
              <a:gd name="connsiteY2" fmla="*/ 11064 h 22260"/>
              <a:gd name="connsiteX3" fmla="*/ 17409 w 20884"/>
              <a:gd name="connsiteY3" fmla="*/ 21864 h 22260"/>
              <a:gd name="connsiteX4" fmla="*/ 2428 w 20884"/>
              <a:gd name="connsiteY4" fmla="*/ 22260 h 22260"/>
              <a:gd name="connsiteX5" fmla="*/ 1 w 20884"/>
              <a:gd name="connsiteY5" fmla="*/ 11416 h 22260"/>
              <a:gd name="connsiteX6" fmla="*/ 2334 w 20884"/>
              <a:gd name="connsiteY6" fmla="*/ 0 h 22260"/>
              <a:gd name="connsiteX0" fmla="*/ 2334 w 20909"/>
              <a:gd name="connsiteY0" fmla="*/ 0 h 22260"/>
              <a:gd name="connsiteX1" fmla="*/ 18448 w 20909"/>
              <a:gd name="connsiteY1" fmla="*/ 528 h 22260"/>
              <a:gd name="connsiteX2" fmla="*/ 20884 w 20909"/>
              <a:gd name="connsiteY2" fmla="*/ 11064 h 22260"/>
              <a:gd name="connsiteX3" fmla="*/ 17409 w 20909"/>
              <a:gd name="connsiteY3" fmla="*/ 21864 h 22260"/>
              <a:gd name="connsiteX4" fmla="*/ 2428 w 20909"/>
              <a:gd name="connsiteY4" fmla="*/ 22260 h 22260"/>
              <a:gd name="connsiteX5" fmla="*/ 1 w 20909"/>
              <a:gd name="connsiteY5" fmla="*/ 11416 h 22260"/>
              <a:gd name="connsiteX6" fmla="*/ 2334 w 20909"/>
              <a:gd name="connsiteY6" fmla="*/ 0 h 22260"/>
              <a:gd name="connsiteX0" fmla="*/ 2334 w 20884"/>
              <a:gd name="connsiteY0" fmla="*/ 0 h 22260"/>
              <a:gd name="connsiteX1" fmla="*/ 18448 w 20884"/>
              <a:gd name="connsiteY1" fmla="*/ 528 h 22260"/>
              <a:gd name="connsiteX2" fmla="*/ 20884 w 20884"/>
              <a:gd name="connsiteY2" fmla="*/ 11064 h 22260"/>
              <a:gd name="connsiteX3" fmla="*/ 18330 w 20884"/>
              <a:gd name="connsiteY3" fmla="*/ 22128 h 22260"/>
              <a:gd name="connsiteX4" fmla="*/ 2428 w 20884"/>
              <a:gd name="connsiteY4" fmla="*/ 22260 h 22260"/>
              <a:gd name="connsiteX5" fmla="*/ 1 w 20884"/>
              <a:gd name="connsiteY5" fmla="*/ 11416 h 22260"/>
              <a:gd name="connsiteX6" fmla="*/ 2334 w 20884"/>
              <a:gd name="connsiteY6" fmla="*/ 0 h 22260"/>
              <a:gd name="connsiteX0" fmla="*/ 2334 w 20884"/>
              <a:gd name="connsiteY0" fmla="*/ 0 h 22260"/>
              <a:gd name="connsiteX1" fmla="*/ 18448 w 20884"/>
              <a:gd name="connsiteY1" fmla="*/ 528 h 22260"/>
              <a:gd name="connsiteX2" fmla="*/ 20884 w 20884"/>
              <a:gd name="connsiteY2" fmla="*/ 11064 h 22260"/>
              <a:gd name="connsiteX3" fmla="*/ 18424 w 20884"/>
              <a:gd name="connsiteY3" fmla="*/ 22260 h 22260"/>
              <a:gd name="connsiteX4" fmla="*/ 2428 w 20884"/>
              <a:gd name="connsiteY4" fmla="*/ 22260 h 22260"/>
              <a:gd name="connsiteX5" fmla="*/ 1 w 20884"/>
              <a:gd name="connsiteY5" fmla="*/ 11416 h 22260"/>
              <a:gd name="connsiteX6" fmla="*/ 2334 w 20884"/>
              <a:gd name="connsiteY6" fmla="*/ 0 h 22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884" h="22260">
                <a:moveTo>
                  <a:pt x="2334" y="0"/>
                </a:moveTo>
                <a:lnTo>
                  <a:pt x="18448" y="528"/>
                </a:lnTo>
                <a:cubicBezTo>
                  <a:pt x="20367" y="528"/>
                  <a:pt x="20888" y="7442"/>
                  <a:pt x="20884" y="11064"/>
                </a:cubicBezTo>
                <a:cubicBezTo>
                  <a:pt x="20880" y="14686"/>
                  <a:pt x="20343" y="22260"/>
                  <a:pt x="18424" y="22260"/>
                </a:cubicBezTo>
                <a:lnTo>
                  <a:pt x="2428" y="22260"/>
                </a:lnTo>
                <a:cubicBezTo>
                  <a:pt x="509" y="22260"/>
                  <a:pt x="17" y="15126"/>
                  <a:pt x="1" y="11416"/>
                </a:cubicBezTo>
                <a:cubicBezTo>
                  <a:pt x="-15" y="7706"/>
                  <a:pt x="415" y="0"/>
                  <a:pt x="2334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rgbClr val="009A8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Flowchart: Terminator 31">
            <a:extLst>
              <a:ext uri="{FF2B5EF4-FFF2-40B4-BE49-F238E27FC236}">
                <a16:creationId xmlns:a16="http://schemas.microsoft.com/office/drawing/2014/main" id="{A7B6B885-12D8-4E1D-8A3A-065AE7D1D32D}"/>
              </a:ext>
            </a:extLst>
          </p:cNvPr>
          <p:cNvSpPr/>
          <p:nvPr/>
        </p:nvSpPr>
        <p:spPr>
          <a:xfrm>
            <a:off x="7895751" y="4912253"/>
            <a:ext cx="3512708" cy="534776"/>
          </a:xfrm>
          <a:custGeom>
            <a:avLst/>
            <a:gdLst>
              <a:gd name="connsiteX0" fmla="*/ 3475 w 21600"/>
              <a:gd name="connsiteY0" fmla="*/ 0 h 21600"/>
              <a:gd name="connsiteX1" fmla="*/ 18125 w 21600"/>
              <a:gd name="connsiteY1" fmla="*/ 0 h 21600"/>
              <a:gd name="connsiteX2" fmla="*/ 21600 w 21600"/>
              <a:gd name="connsiteY2" fmla="*/ 10800 h 21600"/>
              <a:gd name="connsiteX3" fmla="*/ 18125 w 21600"/>
              <a:gd name="connsiteY3" fmla="*/ 21600 h 21600"/>
              <a:gd name="connsiteX4" fmla="*/ 3475 w 21600"/>
              <a:gd name="connsiteY4" fmla="*/ 21600 h 21600"/>
              <a:gd name="connsiteX5" fmla="*/ 0 w 21600"/>
              <a:gd name="connsiteY5" fmla="*/ 10800 h 21600"/>
              <a:gd name="connsiteX6" fmla="*/ 3475 w 21600"/>
              <a:gd name="connsiteY6" fmla="*/ 0 h 21600"/>
              <a:gd name="connsiteX0" fmla="*/ 2782 w 20907"/>
              <a:gd name="connsiteY0" fmla="*/ 0 h 21600"/>
              <a:gd name="connsiteX1" fmla="*/ 17432 w 20907"/>
              <a:gd name="connsiteY1" fmla="*/ 0 h 21600"/>
              <a:gd name="connsiteX2" fmla="*/ 20907 w 20907"/>
              <a:gd name="connsiteY2" fmla="*/ 10800 h 21600"/>
              <a:gd name="connsiteX3" fmla="*/ 17432 w 20907"/>
              <a:gd name="connsiteY3" fmla="*/ 21600 h 21600"/>
              <a:gd name="connsiteX4" fmla="*/ 2782 w 20907"/>
              <a:gd name="connsiteY4" fmla="*/ 21600 h 21600"/>
              <a:gd name="connsiteX5" fmla="*/ 0 w 20907"/>
              <a:gd name="connsiteY5" fmla="*/ 11152 h 21600"/>
              <a:gd name="connsiteX6" fmla="*/ 2782 w 20907"/>
              <a:gd name="connsiteY6" fmla="*/ 0 h 21600"/>
              <a:gd name="connsiteX0" fmla="*/ 2758 w 20883"/>
              <a:gd name="connsiteY0" fmla="*/ 0 h 21600"/>
              <a:gd name="connsiteX1" fmla="*/ 17408 w 20883"/>
              <a:gd name="connsiteY1" fmla="*/ 0 h 21600"/>
              <a:gd name="connsiteX2" fmla="*/ 20883 w 20883"/>
              <a:gd name="connsiteY2" fmla="*/ 10800 h 21600"/>
              <a:gd name="connsiteX3" fmla="*/ 17408 w 20883"/>
              <a:gd name="connsiteY3" fmla="*/ 21600 h 21600"/>
              <a:gd name="connsiteX4" fmla="*/ 2758 w 20883"/>
              <a:gd name="connsiteY4" fmla="*/ 21600 h 21600"/>
              <a:gd name="connsiteX5" fmla="*/ 0 w 20883"/>
              <a:gd name="connsiteY5" fmla="*/ 11152 h 21600"/>
              <a:gd name="connsiteX6" fmla="*/ 2758 w 20883"/>
              <a:gd name="connsiteY6" fmla="*/ 0 h 21600"/>
              <a:gd name="connsiteX0" fmla="*/ 2339 w 20889"/>
              <a:gd name="connsiteY0" fmla="*/ 0 h 21864"/>
              <a:gd name="connsiteX1" fmla="*/ 17414 w 20889"/>
              <a:gd name="connsiteY1" fmla="*/ 264 h 21864"/>
              <a:gd name="connsiteX2" fmla="*/ 20889 w 20889"/>
              <a:gd name="connsiteY2" fmla="*/ 11064 h 21864"/>
              <a:gd name="connsiteX3" fmla="*/ 17414 w 20889"/>
              <a:gd name="connsiteY3" fmla="*/ 21864 h 21864"/>
              <a:gd name="connsiteX4" fmla="*/ 2764 w 20889"/>
              <a:gd name="connsiteY4" fmla="*/ 21864 h 21864"/>
              <a:gd name="connsiteX5" fmla="*/ 6 w 20889"/>
              <a:gd name="connsiteY5" fmla="*/ 11416 h 21864"/>
              <a:gd name="connsiteX6" fmla="*/ 2339 w 20889"/>
              <a:gd name="connsiteY6" fmla="*/ 0 h 21864"/>
              <a:gd name="connsiteX0" fmla="*/ 2334 w 20884"/>
              <a:gd name="connsiteY0" fmla="*/ 0 h 22260"/>
              <a:gd name="connsiteX1" fmla="*/ 17409 w 20884"/>
              <a:gd name="connsiteY1" fmla="*/ 264 h 22260"/>
              <a:gd name="connsiteX2" fmla="*/ 20884 w 20884"/>
              <a:gd name="connsiteY2" fmla="*/ 11064 h 22260"/>
              <a:gd name="connsiteX3" fmla="*/ 17409 w 20884"/>
              <a:gd name="connsiteY3" fmla="*/ 21864 h 22260"/>
              <a:gd name="connsiteX4" fmla="*/ 2428 w 20884"/>
              <a:gd name="connsiteY4" fmla="*/ 22260 h 22260"/>
              <a:gd name="connsiteX5" fmla="*/ 1 w 20884"/>
              <a:gd name="connsiteY5" fmla="*/ 11416 h 22260"/>
              <a:gd name="connsiteX6" fmla="*/ 2334 w 20884"/>
              <a:gd name="connsiteY6" fmla="*/ 0 h 22260"/>
              <a:gd name="connsiteX0" fmla="*/ 2334 w 20909"/>
              <a:gd name="connsiteY0" fmla="*/ 0 h 22260"/>
              <a:gd name="connsiteX1" fmla="*/ 18448 w 20909"/>
              <a:gd name="connsiteY1" fmla="*/ 528 h 22260"/>
              <a:gd name="connsiteX2" fmla="*/ 20884 w 20909"/>
              <a:gd name="connsiteY2" fmla="*/ 11064 h 22260"/>
              <a:gd name="connsiteX3" fmla="*/ 17409 w 20909"/>
              <a:gd name="connsiteY3" fmla="*/ 21864 h 22260"/>
              <a:gd name="connsiteX4" fmla="*/ 2428 w 20909"/>
              <a:gd name="connsiteY4" fmla="*/ 22260 h 22260"/>
              <a:gd name="connsiteX5" fmla="*/ 1 w 20909"/>
              <a:gd name="connsiteY5" fmla="*/ 11416 h 22260"/>
              <a:gd name="connsiteX6" fmla="*/ 2334 w 20909"/>
              <a:gd name="connsiteY6" fmla="*/ 0 h 22260"/>
              <a:gd name="connsiteX0" fmla="*/ 2334 w 20884"/>
              <a:gd name="connsiteY0" fmla="*/ 0 h 22260"/>
              <a:gd name="connsiteX1" fmla="*/ 18448 w 20884"/>
              <a:gd name="connsiteY1" fmla="*/ 528 h 22260"/>
              <a:gd name="connsiteX2" fmla="*/ 20884 w 20884"/>
              <a:gd name="connsiteY2" fmla="*/ 11064 h 22260"/>
              <a:gd name="connsiteX3" fmla="*/ 18330 w 20884"/>
              <a:gd name="connsiteY3" fmla="*/ 22128 h 22260"/>
              <a:gd name="connsiteX4" fmla="*/ 2428 w 20884"/>
              <a:gd name="connsiteY4" fmla="*/ 22260 h 22260"/>
              <a:gd name="connsiteX5" fmla="*/ 1 w 20884"/>
              <a:gd name="connsiteY5" fmla="*/ 11416 h 22260"/>
              <a:gd name="connsiteX6" fmla="*/ 2334 w 20884"/>
              <a:gd name="connsiteY6" fmla="*/ 0 h 22260"/>
              <a:gd name="connsiteX0" fmla="*/ 2334 w 20884"/>
              <a:gd name="connsiteY0" fmla="*/ 0 h 22260"/>
              <a:gd name="connsiteX1" fmla="*/ 18448 w 20884"/>
              <a:gd name="connsiteY1" fmla="*/ 528 h 22260"/>
              <a:gd name="connsiteX2" fmla="*/ 20884 w 20884"/>
              <a:gd name="connsiteY2" fmla="*/ 11064 h 22260"/>
              <a:gd name="connsiteX3" fmla="*/ 18424 w 20884"/>
              <a:gd name="connsiteY3" fmla="*/ 22260 h 22260"/>
              <a:gd name="connsiteX4" fmla="*/ 2428 w 20884"/>
              <a:gd name="connsiteY4" fmla="*/ 22260 h 22260"/>
              <a:gd name="connsiteX5" fmla="*/ 1 w 20884"/>
              <a:gd name="connsiteY5" fmla="*/ 11416 h 22260"/>
              <a:gd name="connsiteX6" fmla="*/ 2334 w 20884"/>
              <a:gd name="connsiteY6" fmla="*/ 0 h 22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884" h="22260">
                <a:moveTo>
                  <a:pt x="2334" y="0"/>
                </a:moveTo>
                <a:lnTo>
                  <a:pt x="18448" y="528"/>
                </a:lnTo>
                <a:cubicBezTo>
                  <a:pt x="20367" y="528"/>
                  <a:pt x="20888" y="7442"/>
                  <a:pt x="20884" y="11064"/>
                </a:cubicBezTo>
                <a:cubicBezTo>
                  <a:pt x="20880" y="14686"/>
                  <a:pt x="20343" y="22260"/>
                  <a:pt x="18424" y="22260"/>
                </a:cubicBezTo>
                <a:lnTo>
                  <a:pt x="2428" y="22260"/>
                </a:lnTo>
                <a:cubicBezTo>
                  <a:pt x="509" y="22260"/>
                  <a:pt x="17" y="15126"/>
                  <a:pt x="1" y="11416"/>
                </a:cubicBezTo>
                <a:cubicBezTo>
                  <a:pt x="-15" y="7706"/>
                  <a:pt x="415" y="0"/>
                  <a:pt x="2334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rgbClr val="009A8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Flowchart: Terminator 31">
            <a:extLst>
              <a:ext uri="{FF2B5EF4-FFF2-40B4-BE49-F238E27FC236}">
                <a16:creationId xmlns:a16="http://schemas.microsoft.com/office/drawing/2014/main" id="{0FF68B2E-5047-4D6F-8FAA-813F0DCAE930}"/>
              </a:ext>
            </a:extLst>
          </p:cNvPr>
          <p:cNvSpPr/>
          <p:nvPr/>
        </p:nvSpPr>
        <p:spPr>
          <a:xfrm>
            <a:off x="7895751" y="2335804"/>
            <a:ext cx="3512708" cy="534776"/>
          </a:xfrm>
          <a:custGeom>
            <a:avLst/>
            <a:gdLst>
              <a:gd name="connsiteX0" fmla="*/ 3475 w 21600"/>
              <a:gd name="connsiteY0" fmla="*/ 0 h 21600"/>
              <a:gd name="connsiteX1" fmla="*/ 18125 w 21600"/>
              <a:gd name="connsiteY1" fmla="*/ 0 h 21600"/>
              <a:gd name="connsiteX2" fmla="*/ 21600 w 21600"/>
              <a:gd name="connsiteY2" fmla="*/ 10800 h 21600"/>
              <a:gd name="connsiteX3" fmla="*/ 18125 w 21600"/>
              <a:gd name="connsiteY3" fmla="*/ 21600 h 21600"/>
              <a:gd name="connsiteX4" fmla="*/ 3475 w 21600"/>
              <a:gd name="connsiteY4" fmla="*/ 21600 h 21600"/>
              <a:gd name="connsiteX5" fmla="*/ 0 w 21600"/>
              <a:gd name="connsiteY5" fmla="*/ 10800 h 21600"/>
              <a:gd name="connsiteX6" fmla="*/ 3475 w 21600"/>
              <a:gd name="connsiteY6" fmla="*/ 0 h 21600"/>
              <a:gd name="connsiteX0" fmla="*/ 2782 w 20907"/>
              <a:gd name="connsiteY0" fmla="*/ 0 h 21600"/>
              <a:gd name="connsiteX1" fmla="*/ 17432 w 20907"/>
              <a:gd name="connsiteY1" fmla="*/ 0 h 21600"/>
              <a:gd name="connsiteX2" fmla="*/ 20907 w 20907"/>
              <a:gd name="connsiteY2" fmla="*/ 10800 h 21600"/>
              <a:gd name="connsiteX3" fmla="*/ 17432 w 20907"/>
              <a:gd name="connsiteY3" fmla="*/ 21600 h 21600"/>
              <a:gd name="connsiteX4" fmla="*/ 2782 w 20907"/>
              <a:gd name="connsiteY4" fmla="*/ 21600 h 21600"/>
              <a:gd name="connsiteX5" fmla="*/ 0 w 20907"/>
              <a:gd name="connsiteY5" fmla="*/ 11152 h 21600"/>
              <a:gd name="connsiteX6" fmla="*/ 2782 w 20907"/>
              <a:gd name="connsiteY6" fmla="*/ 0 h 21600"/>
              <a:gd name="connsiteX0" fmla="*/ 2758 w 20883"/>
              <a:gd name="connsiteY0" fmla="*/ 0 h 21600"/>
              <a:gd name="connsiteX1" fmla="*/ 17408 w 20883"/>
              <a:gd name="connsiteY1" fmla="*/ 0 h 21600"/>
              <a:gd name="connsiteX2" fmla="*/ 20883 w 20883"/>
              <a:gd name="connsiteY2" fmla="*/ 10800 h 21600"/>
              <a:gd name="connsiteX3" fmla="*/ 17408 w 20883"/>
              <a:gd name="connsiteY3" fmla="*/ 21600 h 21600"/>
              <a:gd name="connsiteX4" fmla="*/ 2758 w 20883"/>
              <a:gd name="connsiteY4" fmla="*/ 21600 h 21600"/>
              <a:gd name="connsiteX5" fmla="*/ 0 w 20883"/>
              <a:gd name="connsiteY5" fmla="*/ 11152 h 21600"/>
              <a:gd name="connsiteX6" fmla="*/ 2758 w 20883"/>
              <a:gd name="connsiteY6" fmla="*/ 0 h 21600"/>
              <a:gd name="connsiteX0" fmla="*/ 2339 w 20889"/>
              <a:gd name="connsiteY0" fmla="*/ 0 h 21864"/>
              <a:gd name="connsiteX1" fmla="*/ 17414 w 20889"/>
              <a:gd name="connsiteY1" fmla="*/ 264 h 21864"/>
              <a:gd name="connsiteX2" fmla="*/ 20889 w 20889"/>
              <a:gd name="connsiteY2" fmla="*/ 11064 h 21864"/>
              <a:gd name="connsiteX3" fmla="*/ 17414 w 20889"/>
              <a:gd name="connsiteY3" fmla="*/ 21864 h 21864"/>
              <a:gd name="connsiteX4" fmla="*/ 2764 w 20889"/>
              <a:gd name="connsiteY4" fmla="*/ 21864 h 21864"/>
              <a:gd name="connsiteX5" fmla="*/ 6 w 20889"/>
              <a:gd name="connsiteY5" fmla="*/ 11416 h 21864"/>
              <a:gd name="connsiteX6" fmla="*/ 2339 w 20889"/>
              <a:gd name="connsiteY6" fmla="*/ 0 h 21864"/>
              <a:gd name="connsiteX0" fmla="*/ 2334 w 20884"/>
              <a:gd name="connsiteY0" fmla="*/ 0 h 22260"/>
              <a:gd name="connsiteX1" fmla="*/ 17409 w 20884"/>
              <a:gd name="connsiteY1" fmla="*/ 264 h 22260"/>
              <a:gd name="connsiteX2" fmla="*/ 20884 w 20884"/>
              <a:gd name="connsiteY2" fmla="*/ 11064 h 22260"/>
              <a:gd name="connsiteX3" fmla="*/ 17409 w 20884"/>
              <a:gd name="connsiteY3" fmla="*/ 21864 h 22260"/>
              <a:gd name="connsiteX4" fmla="*/ 2428 w 20884"/>
              <a:gd name="connsiteY4" fmla="*/ 22260 h 22260"/>
              <a:gd name="connsiteX5" fmla="*/ 1 w 20884"/>
              <a:gd name="connsiteY5" fmla="*/ 11416 h 22260"/>
              <a:gd name="connsiteX6" fmla="*/ 2334 w 20884"/>
              <a:gd name="connsiteY6" fmla="*/ 0 h 22260"/>
              <a:gd name="connsiteX0" fmla="*/ 2334 w 20909"/>
              <a:gd name="connsiteY0" fmla="*/ 0 h 22260"/>
              <a:gd name="connsiteX1" fmla="*/ 18448 w 20909"/>
              <a:gd name="connsiteY1" fmla="*/ 528 h 22260"/>
              <a:gd name="connsiteX2" fmla="*/ 20884 w 20909"/>
              <a:gd name="connsiteY2" fmla="*/ 11064 h 22260"/>
              <a:gd name="connsiteX3" fmla="*/ 17409 w 20909"/>
              <a:gd name="connsiteY3" fmla="*/ 21864 h 22260"/>
              <a:gd name="connsiteX4" fmla="*/ 2428 w 20909"/>
              <a:gd name="connsiteY4" fmla="*/ 22260 h 22260"/>
              <a:gd name="connsiteX5" fmla="*/ 1 w 20909"/>
              <a:gd name="connsiteY5" fmla="*/ 11416 h 22260"/>
              <a:gd name="connsiteX6" fmla="*/ 2334 w 20909"/>
              <a:gd name="connsiteY6" fmla="*/ 0 h 22260"/>
              <a:gd name="connsiteX0" fmla="*/ 2334 w 20884"/>
              <a:gd name="connsiteY0" fmla="*/ 0 h 22260"/>
              <a:gd name="connsiteX1" fmla="*/ 18448 w 20884"/>
              <a:gd name="connsiteY1" fmla="*/ 528 h 22260"/>
              <a:gd name="connsiteX2" fmla="*/ 20884 w 20884"/>
              <a:gd name="connsiteY2" fmla="*/ 11064 h 22260"/>
              <a:gd name="connsiteX3" fmla="*/ 18330 w 20884"/>
              <a:gd name="connsiteY3" fmla="*/ 22128 h 22260"/>
              <a:gd name="connsiteX4" fmla="*/ 2428 w 20884"/>
              <a:gd name="connsiteY4" fmla="*/ 22260 h 22260"/>
              <a:gd name="connsiteX5" fmla="*/ 1 w 20884"/>
              <a:gd name="connsiteY5" fmla="*/ 11416 h 22260"/>
              <a:gd name="connsiteX6" fmla="*/ 2334 w 20884"/>
              <a:gd name="connsiteY6" fmla="*/ 0 h 22260"/>
              <a:gd name="connsiteX0" fmla="*/ 2334 w 20884"/>
              <a:gd name="connsiteY0" fmla="*/ 0 h 22260"/>
              <a:gd name="connsiteX1" fmla="*/ 18448 w 20884"/>
              <a:gd name="connsiteY1" fmla="*/ 528 h 22260"/>
              <a:gd name="connsiteX2" fmla="*/ 20884 w 20884"/>
              <a:gd name="connsiteY2" fmla="*/ 11064 h 22260"/>
              <a:gd name="connsiteX3" fmla="*/ 18424 w 20884"/>
              <a:gd name="connsiteY3" fmla="*/ 22260 h 22260"/>
              <a:gd name="connsiteX4" fmla="*/ 2428 w 20884"/>
              <a:gd name="connsiteY4" fmla="*/ 22260 h 22260"/>
              <a:gd name="connsiteX5" fmla="*/ 1 w 20884"/>
              <a:gd name="connsiteY5" fmla="*/ 11416 h 22260"/>
              <a:gd name="connsiteX6" fmla="*/ 2334 w 20884"/>
              <a:gd name="connsiteY6" fmla="*/ 0 h 22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884" h="22260">
                <a:moveTo>
                  <a:pt x="2334" y="0"/>
                </a:moveTo>
                <a:lnTo>
                  <a:pt x="18448" y="528"/>
                </a:lnTo>
                <a:cubicBezTo>
                  <a:pt x="20367" y="528"/>
                  <a:pt x="20888" y="7442"/>
                  <a:pt x="20884" y="11064"/>
                </a:cubicBezTo>
                <a:cubicBezTo>
                  <a:pt x="20880" y="14686"/>
                  <a:pt x="20343" y="22260"/>
                  <a:pt x="18424" y="22260"/>
                </a:cubicBezTo>
                <a:lnTo>
                  <a:pt x="2428" y="22260"/>
                </a:lnTo>
                <a:cubicBezTo>
                  <a:pt x="509" y="22260"/>
                  <a:pt x="17" y="15126"/>
                  <a:pt x="1" y="11416"/>
                </a:cubicBezTo>
                <a:cubicBezTo>
                  <a:pt x="-15" y="7706"/>
                  <a:pt x="415" y="0"/>
                  <a:pt x="2334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rgbClr val="009A8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Flowchart: Terminator 31">
            <a:extLst>
              <a:ext uri="{FF2B5EF4-FFF2-40B4-BE49-F238E27FC236}">
                <a16:creationId xmlns:a16="http://schemas.microsoft.com/office/drawing/2014/main" id="{E16759AC-5956-43E8-BAD2-AC47E2E5E5C9}"/>
              </a:ext>
            </a:extLst>
          </p:cNvPr>
          <p:cNvSpPr/>
          <p:nvPr/>
        </p:nvSpPr>
        <p:spPr>
          <a:xfrm>
            <a:off x="7895751" y="1689313"/>
            <a:ext cx="3512708" cy="534776"/>
          </a:xfrm>
          <a:custGeom>
            <a:avLst/>
            <a:gdLst>
              <a:gd name="connsiteX0" fmla="*/ 3475 w 21600"/>
              <a:gd name="connsiteY0" fmla="*/ 0 h 21600"/>
              <a:gd name="connsiteX1" fmla="*/ 18125 w 21600"/>
              <a:gd name="connsiteY1" fmla="*/ 0 h 21600"/>
              <a:gd name="connsiteX2" fmla="*/ 21600 w 21600"/>
              <a:gd name="connsiteY2" fmla="*/ 10800 h 21600"/>
              <a:gd name="connsiteX3" fmla="*/ 18125 w 21600"/>
              <a:gd name="connsiteY3" fmla="*/ 21600 h 21600"/>
              <a:gd name="connsiteX4" fmla="*/ 3475 w 21600"/>
              <a:gd name="connsiteY4" fmla="*/ 21600 h 21600"/>
              <a:gd name="connsiteX5" fmla="*/ 0 w 21600"/>
              <a:gd name="connsiteY5" fmla="*/ 10800 h 21600"/>
              <a:gd name="connsiteX6" fmla="*/ 3475 w 21600"/>
              <a:gd name="connsiteY6" fmla="*/ 0 h 21600"/>
              <a:gd name="connsiteX0" fmla="*/ 2782 w 20907"/>
              <a:gd name="connsiteY0" fmla="*/ 0 h 21600"/>
              <a:gd name="connsiteX1" fmla="*/ 17432 w 20907"/>
              <a:gd name="connsiteY1" fmla="*/ 0 h 21600"/>
              <a:gd name="connsiteX2" fmla="*/ 20907 w 20907"/>
              <a:gd name="connsiteY2" fmla="*/ 10800 h 21600"/>
              <a:gd name="connsiteX3" fmla="*/ 17432 w 20907"/>
              <a:gd name="connsiteY3" fmla="*/ 21600 h 21600"/>
              <a:gd name="connsiteX4" fmla="*/ 2782 w 20907"/>
              <a:gd name="connsiteY4" fmla="*/ 21600 h 21600"/>
              <a:gd name="connsiteX5" fmla="*/ 0 w 20907"/>
              <a:gd name="connsiteY5" fmla="*/ 11152 h 21600"/>
              <a:gd name="connsiteX6" fmla="*/ 2782 w 20907"/>
              <a:gd name="connsiteY6" fmla="*/ 0 h 21600"/>
              <a:gd name="connsiteX0" fmla="*/ 2758 w 20883"/>
              <a:gd name="connsiteY0" fmla="*/ 0 h 21600"/>
              <a:gd name="connsiteX1" fmla="*/ 17408 w 20883"/>
              <a:gd name="connsiteY1" fmla="*/ 0 h 21600"/>
              <a:gd name="connsiteX2" fmla="*/ 20883 w 20883"/>
              <a:gd name="connsiteY2" fmla="*/ 10800 h 21600"/>
              <a:gd name="connsiteX3" fmla="*/ 17408 w 20883"/>
              <a:gd name="connsiteY3" fmla="*/ 21600 h 21600"/>
              <a:gd name="connsiteX4" fmla="*/ 2758 w 20883"/>
              <a:gd name="connsiteY4" fmla="*/ 21600 h 21600"/>
              <a:gd name="connsiteX5" fmla="*/ 0 w 20883"/>
              <a:gd name="connsiteY5" fmla="*/ 11152 h 21600"/>
              <a:gd name="connsiteX6" fmla="*/ 2758 w 20883"/>
              <a:gd name="connsiteY6" fmla="*/ 0 h 21600"/>
              <a:gd name="connsiteX0" fmla="*/ 2339 w 20889"/>
              <a:gd name="connsiteY0" fmla="*/ 0 h 21864"/>
              <a:gd name="connsiteX1" fmla="*/ 17414 w 20889"/>
              <a:gd name="connsiteY1" fmla="*/ 264 h 21864"/>
              <a:gd name="connsiteX2" fmla="*/ 20889 w 20889"/>
              <a:gd name="connsiteY2" fmla="*/ 11064 h 21864"/>
              <a:gd name="connsiteX3" fmla="*/ 17414 w 20889"/>
              <a:gd name="connsiteY3" fmla="*/ 21864 h 21864"/>
              <a:gd name="connsiteX4" fmla="*/ 2764 w 20889"/>
              <a:gd name="connsiteY4" fmla="*/ 21864 h 21864"/>
              <a:gd name="connsiteX5" fmla="*/ 6 w 20889"/>
              <a:gd name="connsiteY5" fmla="*/ 11416 h 21864"/>
              <a:gd name="connsiteX6" fmla="*/ 2339 w 20889"/>
              <a:gd name="connsiteY6" fmla="*/ 0 h 21864"/>
              <a:gd name="connsiteX0" fmla="*/ 2334 w 20884"/>
              <a:gd name="connsiteY0" fmla="*/ 0 h 22260"/>
              <a:gd name="connsiteX1" fmla="*/ 17409 w 20884"/>
              <a:gd name="connsiteY1" fmla="*/ 264 h 22260"/>
              <a:gd name="connsiteX2" fmla="*/ 20884 w 20884"/>
              <a:gd name="connsiteY2" fmla="*/ 11064 h 22260"/>
              <a:gd name="connsiteX3" fmla="*/ 17409 w 20884"/>
              <a:gd name="connsiteY3" fmla="*/ 21864 h 22260"/>
              <a:gd name="connsiteX4" fmla="*/ 2428 w 20884"/>
              <a:gd name="connsiteY4" fmla="*/ 22260 h 22260"/>
              <a:gd name="connsiteX5" fmla="*/ 1 w 20884"/>
              <a:gd name="connsiteY5" fmla="*/ 11416 h 22260"/>
              <a:gd name="connsiteX6" fmla="*/ 2334 w 20884"/>
              <a:gd name="connsiteY6" fmla="*/ 0 h 22260"/>
              <a:gd name="connsiteX0" fmla="*/ 2334 w 20909"/>
              <a:gd name="connsiteY0" fmla="*/ 0 h 22260"/>
              <a:gd name="connsiteX1" fmla="*/ 18448 w 20909"/>
              <a:gd name="connsiteY1" fmla="*/ 528 h 22260"/>
              <a:gd name="connsiteX2" fmla="*/ 20884 w 20909"/>
              <a:gd name="connsiteY2" fmla="*/ 11064 h 22260"/>
              <a:gd name="connsiteX3" fmla="*/ 17409 w 20909"/>
              <a:gd name="connsiteY3" fmla="*/ 21864 h 22260"/>
              <a:gd name="connsiteX4" fmla="*/ 2428 w 20909"/>
              <a:gd name="connsiteY4" fmla="*/ 22260 h 22260"/>
              <a:gd name="connsiteX5" fmla="*/ 1 w 20909"/>
              <a:gd name="connsiteY5" fmla="*/ 11416 h 22260"/>
              <a:gd name="connsiteX6" fmla="*/ 2334 w 20909"/>
              <a:gd name="connsiteY6" fmla="*/ 0 h 22260"/>
              <a:gd name="connsiteX0" fmla="*/ 2334 w 20884"/>
              <a:gd name="connsiteY0" fmla="*/ 0 h 22260"/>
              <a:gd name="connsiteX1" fmla="*/ 18448 w 20884"/>
              <a:gd name="connsiteY1" fmla="*/ 528 h 22260"/>
              <a:gd name="connsiteX2" fmla="*/ 20884 w 20884"/>
              <a:gd name="connsiteY2" fmla="*/ 11064 h 22260"/>
              <a:gd name="connsiteX3" fmla="*/ 18330 w 20884"/>
              <a:gd name="connsiteY3" fmla="*/ 22128 h 22260"/>
              <a:gd name="connsiteX4" fmla="*/ 2428 w 20884"/>
              <a:gd name="connsiteY4" fmla="*/ 22260 h 22260"/>
              <a:gd name="connsiteX5" fmla="*/ 1 w 20884"/>
              <a:gd name="connsiteY5" fmla="*/ 11416 h 22260"/>
              <a:gd name="connsiteX6" fmla="*/ 2334 w 20884"/>
              <a:gd name="connsiteY6" fmla="*/ 0 h 22260"/>
              <a:gd name="connsiteX0" fmla="*/ 2334 w 20884"/>
              <a:gd name="connsiteY0" fmla="*/ 0 h 22260"/>
              <a:gd name="connsiteX1" fmla="*/ 18448 w 20884"/>
              <a:gd name="connsiteY1" fmla="*/ 528 h 22260"/>
              <a:gd name="connsiteX2" fmla="*/ 20884 w 20884"/>
              <a:gd name="connsiteY2" fmla="*/ 11064 h 22260"/>
              <a:gd name="connsiteX3" fmla="*/ 18424 w 20884"/>
              <a:gd name="connsiteY3" fmla="*/ 22260 h 22260"/>
              <a:gd name="connsiteX4" fmla="*/ 2428 w 20884"/>
              <a:gd name="connsiteY4" fmla="*/ 22260 h 22260"/>
              <a:gd name="connsiteX5" fmla="*/ 1 w 20884"/>
              <a:gd name="connsiteY5" fmla="*/ 11416 h 22260"/>
              <a:gd name="connsiteX6" fmla="*/ 2334 w 20884"/>
              <a:gd name="connsiteY6" fmla="*/ 0 h 22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884" h="22260">
                <a:moveTo>
                  <a:pt x="2334" y="0"/>
                </a:moveTo>
                <a:lnTo>
                  <a:pt x="18448" y="528"/>
                </a:lnTo>
                <a:cubicBezTo>
                  <a:pt x="20367" y="528"/>
                  <a:pt x="20888" y="7442"/>
                  <a:pt x="20884" y="11064"/>
                </a:cubicBezTo>
                <a:cubicBezTo>
                  <a:pt x="20880" y="14686"/>
                  <a:pt x="20343" y="22260"/>
                  <a:pt x="18424" y="22260"/>
                </a:cubicBezTo>
                <a:lnTo>
                  <a:pt x="2428" y="22260"/>
                </a:lnTo>
                <a:cubicBezTo>
                  <a:pt x="509" y="22260"/>
                  <a:pt x="17" y="15126"/>
                  <a:pt x="1" y="11416"/>
                </a:cubicBezTo>
                <a:cubicBezTo>
                  <a:pt x="-15" y="7706"/>
                  <a:pt x="415" y="0"/>
                  <a:pt x="2334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rgbClr val="009A8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C94FAB4-F9EE-40C2-BF22-2E996DF51E2D}"/>
              </a:ext>
            </a:extLst>
          </p:cNvPr>
          <p:cNvSpPr txBox="1"/>
          <p:nvPr/>
        </p:nvSpPr>
        <p:spPr>
          <a:xfrm>
            <a:off x="462489" y="988478"/>
            <a:ext cx="7243137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dirty="0">
                <a:solidFill>
                  <a:srgbClr val="009A8E"/>
                </a:solidFill>
                <a:latin typeface="UTM Impact" panose="02040603050506020204" pitchFamily="18" charset="0"/>
              </a:rPr>
              <a:t>IV. HƯỚNG DẪN SỬ DỤNG – THỰC HIỆN VIỆC TỐT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449B246-C893-478D-98EF-DE80A98D93DD}"/>
              </a:ext>
            </a:extLst>
          </p:cNvPr>
          <p:cNvSpPr txBox="1"/>
          <p:nvPr/>
        </p:nvSpPr>
        <p:spPr>
          <a:xfrm>
            <a:off x="462489" y="1416542"/>
            <a:ext cx="35626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2"/>
                </a:solidFill>
                <a:latin typeface="UTM Alter Gothic" panose="02040603050506020204" pitchFamily="18" charset="0"/>
              </a:rPr>
              <a:t>A. GÓC LÀM VIỆC TỐT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F933E32-322C-4014-A43B-898C2631630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393"/>
          <a:stretch/>
        </p:blipFill>
        <p:spPr>
          <a:xfrm>
            <a:off x="2352032" y="1542475"/>
            <a:ext cx="2067567" cy="404150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FDEF9D2-1D7C-459D-9537-D6C363BDBE2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972"/>
          <a:stretch/>
        </p:blipFill>
        <p:spPr>
          <a:xfrm>
            <a:off x="4901934" y="1542474"/>
            <a:ext cx="1926913" cy="4041501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89DAA265-ACD7-44E0-A858-C0A15ED771CB}"/>
              </a:ext>
            </a:extLst>
          </p:cNvPr>
          <p:cNvGrpSpPr/>
          <p:nvPr/>
        </p:nvGrpSpPr>
        <p:grpSpPr>
          <a:xfrm>
            <a:off x="2352032" y="5441459"/>
            <a:ext cx="2268595" cy="908542"/>
            <a:chOff x="2371979" y="5455512"/>
            <a:chExt cx="1888935" cy="879300"/>
          </a:xfrm>
        </p:grpSpPr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39386122-C12E-422B-A579-E9FE5524F97E}"/>
                </a:ext>
              </a:extLst>
            </p:cNvPr>
            <p:cNvSpPr/>
            <p:nvPr/>
          </p:nvSpPr>
          <p:spPr>
            <a:xfrm>
              <a:off x="2371979" y="5455512"/>
              <a:ext cx="1888935" cy="879300"/>
            </a:xfrm>
            <a:prstGeom prst="roundRect">
              <a:avLst/>
            </a:prstGeom>
            <a:solidFill>
              <a:srgbClr val="FFFDEF"/>
            </a:solidFill>
            <a:ln>
              <a:solidFill>
                <a:srgbClr val="009A8E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9" name="Rectangle: Rounded Corners 4">
              <a:extLst>
                <a:ext uri="{FF2B5EF4-FFF2-40B4-BE49-F238E27FC236}">
                  <a16:creationId xmlns:a16="http://schemas.microsoft.com/office/drawing/2014/main" id="{F43F383A-DD1C-48D7-BD14-D4572E614746}"/>
                </a:ext>
              </a:extLst>
            </p:cNvPr>
            <p:cNvSpPr txBox="1"/>
            <p:nvPr/>
          </p:nvSpPr>
          <p:spPr>
            <a:xfrm>
              <a:off x="2431349" y="5498437"/>
              <a:ext cx="1770195" cy="79345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marL="0" lvl="0" indent="0" algn="l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100" b="1" kern="1200" dirty="0" err="1">
                  <a:effectLst/>
                  <a:latin typeface="UTM Swiss Condensed" panose="02000500000000000000" pitchFamily="2" charset="0"/>
                </a:rPr>
                <a:t>Bước</a:t>
              </a:r>
              <a:r>
                <a:rPr lang="en-US" sz="1100" b="1" kern="1200" dirty="0">
                  <a:effectLst/>
                  <a:latin typeface="UTM Swiss Condensed" panose="02000500000000000000" pitchFamily="2" charset="0"/>
                </a:rPr>
                <a:t> 1</a:t>
              </a:r>
            </a:p>
            <a:p>
              <a:pPr marL="0" lvl="0" indent="0" algn="just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100" b="0" kern="1200" dirty="0" err="1">
                  <a:effectLst/>
                  <a:latin typeface="UTM Swiss Condensed" panose="02000500000000000000" pitchFamily="2" charset="0"/>
                </a:rPr>
                <a:t>Tại</a:t>
              </a:r>
              <a:r>
                <a:rPr lang="en-US" sz="1100" b="0" kern="1200" dirty="0">
                  <a:effectLst/>
                  <a:latin typeface="UTM Swiss Condensed" panose="02000500000000000000" pitchFamily="2" charset="0"/>
                </a:rPr>
                <a:t> </a:t>
              </a:r>
              <a:r>
                <a:rPr lang="en-US" sz="1100" b="0" kern="1200" dirty="0" err="1">
                  <a:effectLst/>
                  <a:latin typeface="UTM Swiss Condensed" panose="02000500000000000000" pitchFamily="2" charset="0"/>
                </a:rPr>
                <a:t>giao</a:t>
              </a:r>
              <a:r>
                <a:rPr lang="en-US" sz="1100" b="0" kern="1200" dirty="0">
                  <a:effectLst/>
                  <a:latin typeface="UTM Swiss Condensed" panose="02000500000000000000" pitchFamily="2" charset="0"/>
                </a:rPr>
                <a:t> </a:t>
              </a:r>
              <a:r>
                <a:rPr lang="en-US" sz="1100" b="0" kern="1200" dirty="0" err="1">
                  <a:effectLst/>
                  <a:latin typeface="UTM Swiss Condensed" panose="02000500000000000000" pitchFamily="2" charset="0"/>
                </a:rPr>
                <a:t>diện</a:t>
              </a:r>
              <a:r>
                <a:rPr lang="en-US" sz="1100" b="0" kern="1200" dirty="0">
                  <a:effectLst/>
                  <a:latin typeface="UTM Swiss Condensed" panose="02000500000000000000" pitchFamily="2" charset="0"/>
                </a:rPr>
                <a:t> Trang </a:t>
              </a:r>
              <a:r>
                <a:rPr lang="en-US" sz="1100" b="0" kern="1200" dirty="0" err="1">
                  <a:effectLst/>
                  <a:latin typeface="UTM Swiss Condensed" panose="02000500000000000000" pitchFamily="2" charset="0"/>
                </a:rPr>
                <a:t>chủ</a:t>
              </a:r>
              <a:r>
                <a:rPr lang="en-US" sz="1100" b="0" kern="1200" dirty="0">
                  <a:effectLst/>
                  <a:latin typeface="UTM Swiss Condensed" panose="02000500000000000000" pitchFamily="2" charset="0"/>
                </a:rPr>
                <a:t> </a:t>
              </a:r>
              <a:r>
                <a:rPr lang="en-US" sz="1100" b="0" kern="1200" dirty="0" err="1">
                  <a:effectLst/>
                  <a:latin typeface="UTM Swiss Condensed" panose="02000500000000000000" pitchFamily="2" charset="0"/>
                </a:rPr>
                <a:t>chọn</a:t>
              </a:r>
              <a:r>
                <a:rPr lang="en-US" sz="1100" b="0" kern="1200" dirty="0">
                  <a:effectLst/>
                  <a:latin typeface="UTM Swiss Condensed" panose="02000500000000000000" pitchFamily="2" charset="0"/>
                </a:rPr>
                <a:t> </a:t>
              </a:r>
              <a:r>
                <a:rPr lang="en-US" sz="1100" b="0" kern="1200" dirty="0" err="1">
                  <a:effectLst/>
                  <a:latin typeface="UTM Swiss Condensed" panose="02000500000000000000" pitchFamily="2" charset="0"/>
                </a:rPr>
                <a:t>biểu</a:t>
              </a:r>
              <a:r>
                <a:rPr lang="en-US" sz="1100" b="0" kern="1200" dirty="0">
                  <a:effectLst/>
                  <a:latin typeface="UTM Swiss Condensed" panose="02000500000000000000" pitchFamily="2" charset="0"/>
                </a:rPr>
                <a:t> t</a:t>
              </a:r>
              <a:r>
                <a:rPr lang="vi-VN" sz="1100" b="0" kern="1200" dirty="0">
                  <a:effectLst/>
                  <a:latin typeface="UTM Swiss Condensed" panose="02000500000000000000" pitchFamily="2" charset="0"/>
                </a:rPr>
                <a:t>ư</a:t>
              </a:r>
              <a:r>
                <a:rPr lang="en-US" sz="1100" dirty="0" err="1">
                  <a:latin typeface="UTM Swiss Condensed" panose="02000500000000000000" pitchFamily="2" charset="0"/>
                </a:rPr>
                <a:t>ợng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b="1" dirty="0">
                  <a:latin typeface="UTM Swiss Condensed" panose="02000500000000000000" pitchFamily="2" charset="0"/>
                </a:rPr>
                <a:t>“KUN </a:t>
              </a:r>
              <a:r>
                <a:rPr lang="en-US" sz="1100" b="1" dirty="0" err="1">
                  <a:latin typeface="UTM Swiss Condensed" panose="02000500000000000000" pitchFamily="2" charset="0"/>
                </a:rPr>
                <a:t>làm</a:t>
              </a:r>
              <a:r>
                <a:rPr lang="en-US" sz="1100" b="1" dirty="0">
                  <a:latin typeface="UTM Swiss Condensed" panose="02000500000000000000" pitchFamily="2" charset="0"/>
                </a:rPr>
                <a:t> </a:t>
              </a:r>
              <a:r>
                <a:rPr lang="en-US" sz="1100" b="1" dirty="0" err="1">
                  <a:latin typeface="UTM Swiss Condensed" panose="02000500000000000000" pitchFamily="2" charset="0"/>
                </a:rPr>
                <a:t>việc</a:t>
              </a:r>
              <a:r>
                <a:rPr lang="en-US" sz="1100" b="1" dirty="0">
                  <a:latin typeface="UTM Swiss Condensed" panose="02000500000000000000" pitchFamily="2" charset="0"/>
                </a:rPr>
                <a:t> </a:t>
              </a:r>
              <a:r>
                <a:rPr lang="en-US" sz="1100" b="1" dirty="0" err="1">
                  <a:latin typeface="UTM Swiss Condensed" panose="02000500000000000000" pitchFamily="2" charset="0"/>
                </a:rPr>
                <a:t>tốt</a:t>
              </a:r>
              <a:r>
                <a:rPr lang="en-US" sz="1100" b="1" dirty="0">
                  <a:latin typeface="UTM Swiss Condensed" panose="02000500000000000000" pitchFamily="2" charset="0"/>
                </a:rPr>
                <a:t>”</a:t>
              </a:r>
              <a:endParaRPr lang="en-US" sz="1100" b="1" kern="1200" dirty="0">
                <a:effectLst/>
                <a:latin typeface="UTM Swiss Condensed" panose="02000500000000000000" pitchFamily="2" charset="0"/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DB41FEF1-7DDD-46CC-9943-9A3FC16A48D0}"/>
              </a:ext>
            </a:extLst>
          </p:cNvPr>
          <p:cNvGrpSpPr/>
          <p:nvPr/>
        </p:nvGrpSpPr>
        <p:grpSpPr>
          <a:xfrm>
            <a:off x="4734640" y="5441459"/>
            <a:ext cx="2268595" cy="908542"/>
            <a:chOff x="2371979" y="5455512"/>
            <a:chExt cx="1888935" cy="879300"/>
          </a:xfrm>
        </p:grpSpPr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EB4ADEE0-EC89-449D-B329-480BE2956A41}"/>
                </a:ext>
              </a:extLst>
            </p:cNvPr>
            <p:cNvSpPr/>
            <p:nvPr/>
          </p:nvSpPr>
          <p:spPr>
            <a:xfrm>
              <a:off x="2371979" y="5455512"/>
              <a:ext cx="1888935" cy="879300"/>
            </a:xfrm>
            <a:prstGeom prst="roundRect">
              <a:avLst/>
            </a:prstGeom>
            <a:solidFill>
              <a:srgbClr val="FFFDEF"/>
            </a:solidFill>
            <a:ln>
              <a:solidFill>
                <a:srgbClr val="009A8E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2" name="Rectangle: Rounded Corners 4">
              <a:extLst>
                <a:ext uri="{FF2B5EF4-FFF2-40B4-BE49-F238E27FC236}">
                  <a16:creationId xmlns:a16="http://schemas.microsoft.com/office/drawing/2014/main" id="{E928EDA5-1ED5-45D4-B806-B4155CAE819B}"/>
                </a:ext>
              </a:extLst>
            </p:cNvPr>
            <p:cNvSpPr txBox="1"/>
            <p:nvPr/>
          </p:nvSpPr>
          <p:spPr>
            <a:xfrm>
              <a:off x="2431349" y="5498436"/>
              <a:ext cx="1770195" cy="79345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marL="0" lvl="0" indent="0" algn="l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100" b="1" kern="1200" dirty="0" err="1">
                  <a:effectLst/>
                  <a:latin typeface="UTM Swiss Condensed" panose="02000500000000000000" pitchFamily="2" charset="0"/>
                </a:rPr>
                <a:t>Bước</a:t>
              </a:r>
              <a:r>
                <a:rPr lang="en-US" sz="1100" b="1" kern="1200" dirty="0">
                  <a:effectLst/>
                  <a:latin typeface="UTM Swiss Condensed" panose="02000500000000000000" pitchFamily="2" charset="0"/>
                </a:rPr>
                <a:t> 2</a:t>
              </a:r>
            </a:p>
            <a:p>
              <a:pPr lvl="0" algn="just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100" dirty="0" err="1">
                  <a:latin typeface="UTM Swiss Condensed" panose="02000500000000000000" pitchFamily="2" charset="0"/>
                </a:rPr>
                <a:t>Tại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giao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diện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b="1" dirty="0" err="1">
                  <a:latin typeface="UTM Swiss Condensed" panose="02000500000000000000" pitchFamily="2" charset="0"/>
                </a:rPr>
                <a:t>Kun</a:t>
              </a:r>
              <a:r>
                <a:rPr lang="en-US" sz="1100" b="1" dirty="0">
                  <a:latin typeface="UTM Swiss Condensed" panose="02000500000000000000" pitchFamily="2" charset="0"/>
                </a:rPr>
                <a:t> </a:t>
              </a:r>
              <a:r>
                <a:rPr lang="en-US" sz="1100" b="1" dirty="0" err="1">
                  <a:latin typeface="UTM Swiss Condensed" panose="02000500000000000000" pitchFamily="2" charset="0"/>
                </a:rPr>
                <a:t>làm</a:t>
              </a:r>
              <a:r>
                <a:rPr lang="en-US" sz="1100" b="1" dirty="0">
                  <a:latin typeface="UTM Swiss Condensed" panose="02000500000000000000" pitchFamily="2" charset="0"/>
                </a:rPr>
                <a:t> </a:t>
              </a:r>
              <a:r>
                <a:rPr lang="en-US" sz="1100" b="1" dirty="0" err="1">
                  <a:latin typeface="UTM Swiss Condensed" panose="02000500000000000000" pitchFamily="2" charset="0"/>
                </a:rPr>
                <a:t>việc</a:t>
              </a:r>
              <a:r>
                <a:rPr lang="en-US" sz="1100" b="1" dirty="0">
                  <a:latin typeface="UTM Swiss Condensed" panose="02000500000000000000" pitchFamily="2" charset="0"/>
                </a:rPr>
                <a:t> </a:t>
              </a:r>
              <a:r>
                <a:rPr lang="en-US" sz="1100" b="1" dirty="0" err="1">
                  <a:latin typeface="UTM Swiss Condensed" panose="02000500000000000000" pitchFamily="2" charset="0"/>
                </a:rPr>
                <a:t>tốt</a:t>
              </a:r>
              <a:r>
                <a:rPr lang="en-US" sz="1100" b="1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các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bé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có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thể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chọn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các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trạm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thực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hiện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việc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tốt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hàng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ngày</a:t>
              </a:r>
              <a:r>
                <a:rPr lang="en-US" sz="1100" dirty="0">
                  <a:latin typeface="UTM Swiss Condensed" panose="02000500000000000000" pitchFamily="2" charset="0"/>
                </a:rPr>
                <a:t>.</a:t>
              </a:r>
            </a:p>
          </p:txBody>
        </p:sp>
      </p:grp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3F45091E-0DE9-43CC-A903-2C48E7E1D1D5}"/>
              </a:ext>
            </a:extLst>
          </p:cNvPr>
          <p:cNvCxnSpPr>
            <a:cxnSpLocks/>
            <a:stCxn id="6" idx="3"/>
            <a:endCxn id="14" idx="1"/>
          </p:cNvCxnSpPr>
          <p:nvPr/>
        </p:nvCxnSpPr>
        <p:spPr>
          <a:xfrm flipV="1">
            <a:off x="6828847" y="3563224"/>
            <a:ext cx="857316" cy="1"/>
          </a:xfrm>
          <a:prstGeom prst="line">
            <a:avLst/>
          </a:prstGeom>
          <a:ln w="12700">
            <a:solidFill>
              <a:srgbClr val="009A8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" name="Group 29">
            <a:extLst>
              <a:ext uri="{FF2B5EF4-FFF2-40B4-BE49-F238E27FC236}">
                <a16:creationId xmlns:a16="http://schemas.microsoft.com/office/drawing/2014/main" id="{E84CE5C9-1622-40CF-968C-780A08E30679}"/>
              </a:ext>
            </a:extLst>
          </p:cNvPr>
          <p:cNvGrpSpPr/>
          <p:nvPr/>
        </p:nvGrpSpPr>
        <p:grpSpPr>
          <a:xfrm>
            <a:off x="7897937" y="1695655"/>
            <a:ext cx="518920" cy="3735518"/>
            <a:chOff x="7841199" y="2005634"/>
            <a:chExt cx="518920" cy="3735518"/>
          </a:xfrm>
        </p:grpSpPr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61282DFD-964F-4DCA-B0E8-C3563FA78295}"/>
                </a:ext>
              </a:extLst>
            </p:cNvPr>
            <p:cNvSpPr/>
            <p:nvPr/>
          </p:nvSpPr>
          <p:spPr>
            <a:xfrm>
              <a:off x="7841199" y="3292274"/>
              <a:ext cx="518920" cy="518920"/>
            </a:xfrm>
            <a:prstGeom prst="ellipse">
              <a:avLst/>
            </a:prstGeom>
            <a:blipFill dpi="0"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solidFill>
                <a:srgbClr val="009A8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6FECBB31-B494-4028-A56C-A485707AB4A5}"/>
                </a:ext>
              </a:extLst>
            </p:cNvPr>
            <p:cNvSpPr/>
            <p:nvPr/>
          </p:nvSpPr>
          <p:spPr>
            <a:xfrm>
              <a:off x="7841199" y="2648954"/>
              <a:ext cx="518920" cy="518920"/>
            </a:xfrm>
            <a:prstGeom prst="ellipse">
              <a:avLst/>
            </a:prstGeo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solidFill>
                <a:srgbClr val="009A8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23818FCA-3B49-46CB-8CCB-580B307F4B2C}"/>
                </a:ext>
              </a:extLst>
            </p:cNvPr>
            <p:cNvSpPr/>
            <p:nvPr/>
          </p:nvSpPr>
          <p:spPr>
            <a:xfrm>
              <a:off x="7841199" y="3935594"/>
              <a:ext cx="518920" cy="518920"/>
            </a:xfrm>
            <a:prstGeom prst="ellipse">
              <a:avLst/>
            </a:prstGeom>
            <a:blipFill dpi="0" rotWithShape="1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solidFill>
                <a:srgbClr val="009A8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804BD9E2-E67A-4F23-96BE-FE1B2AB3A926}"/>
                </a:ext>
              </a:extLst>
            </p:cNvPr>
            <p:cNvSpPr/>
            <p:nvPr/>
          </p:nvSpPr>
          <p:spPr>
            <a:xfrm>
              <a:off x="7841199" y="2005634"/>
              <a:ext cx="518920" cy="518920"/>
            </a:xfrm>
            <a:prstGeom prst="ellipse">
              <a:avLst/>
            </a:prstGeom>
            <a:blipFill dpi="0" rotWithShape="1"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solidFill>
                <a:srgbClr val="009A8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88FDAAC4-F43E-41CE-86DA-14E8C06F1F76}"/>
                </a:ext>
              </a:extLst>
            </p:cNvPr>
            <p:cNvSpPr/>
            <p:nvPr/>
          </p:nvSpPr>
          <p:spPr>
            <a:xfrm>
              <a:off x="7841199" y="4578913"/>
              <a:ext cx="518920" cy="518920"/>
            </a:xfrm>
            <a:prstGeom prst="ellipse">
              <a:avLst/>
            </a:prstGeom>
            <a:blipFill dpi="0" rotWithShape="1"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solidFill>
                <a:srgbClr val="009A8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0C3034C4-B0E0-4078-8A32-682E5EB1AC05}"/>
                </a:ext>
              </a:extLst>
            </p:cNvPr>
            <p:cNvSpPr/>
            <p:nvPr/>
          </p:nvSpPr>
          <p:spPr>
            <a:xfrm>
              <a:off x="7841199" y="5222232"/>
              <a:ext cx="518920" cy="518920"/>
            </a:xfrm>
            <a:prstGeom prst="ellipse">
              <a:avLst/>
            </a:prstGeom>
            <a:blipFill dpi="0" rotWithShape="1"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solidFill>
                <a:srgbClr val="009A8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1" name="Rectangle: Rounded Corners 4">
            <a:extLst>
              <a:ext uri="{FF2B5EF4-FFF2-40B4-BE49-F238E27FC236}">
                <a16:creationId xmlns:a16="http://schemas.microsoft.com/office/drawing/2014/main" id="{2D2B3CA6-1FDC-497E-B203-B03FB28E2214}"/>
              </a:ext>
            </a:extLst>
          </p:cNvPr>
          <p:cNvSpPr txBox="1"/>
          <p:nvPr/>
        </p:nvSpPr>
        <p:spPr>
          <a:xfrm>
            <a:off x="8446782" y="1695857"/>
            <a:ext cx="2479158" cy="540608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41910" tIns="41910" rIns="41910" bIns="41910" numCol="1" spcCol="1270" anchor="ctr" anchorCtr="0">
            <a:noAutofit/>
          </a:bodyPr>
          <a:lstStyle/>
          <a:p>
            <a:pPr marL="0" lvl="0" indent="0" algn="l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100" b="1" kern="1200" dirty="0" err="1">
                <a:effectLst/>
                <a:latin typeface="UTM Swiss Condensed" panose="02000500000000000000" pitchFamily="2" charset="0"/>
              </a:rPr>
              <a:t>Bảng</a:t>
            </a:r>
            <a:r>
              <a:rPr lang="en-US" sz="1100" b="1" kern="1200" dirty="0">
                <a:effectLst/>
                <a:latin typeface="UTM Swiss Condensed" panose="02000500000000000000" pitchFamily="2" charset="0"/>
              </a:rPr>
              <a:t> </a:t>
            </a:r>
            <a:r>
              <a:rPr lang="en-US" sz="1100" b="1" kern="1200" dirty="0" err="1">
                <a:effectLst/>
                <a:latin typeface="UTM Swiss Condensed" panose="02000500000000000000" pitchFamily="2" charset="0"/>
              </a:rPr>
              <a:t>Vàng</a:t>
            </a:r>
            <a:endParaRPr lang="en-US" sz="1100" b="1" kern="1200" dirty="0">
              <a:effectLst/>
              <a:latin typeface="UTM Swiss Condensed" panose="02000500000000000000" pitchFamily="2" charset="0"/>
            </a:endParaRPr>
          </a:p>
          <a:p>
            <a:pPr lvl="0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dirty="0" err="1">
                <a:latin typeface="UTM Swiss Condensed" panose="02000500000000000000" pitchFamily="2" charset="0"/>
              </a:rPr>
              <a:t>Thông</a:t>
            </a:r>
            <a:r>
              <a:rPr lang="en-US" sz="1100" dirty="0">
                <a:latin typeface="UTM Swiss Condensed" panose="02000500000000000000" pitchFamily="2" charset="0"/>
              </a:rPr>
              <a:t> tin </a:t>
            </a:r>
            <a:r>
              <a:rPr lang="en-US" sz="1100" dirty="0" err="1">
                <a:latin typeface="UTM Swiss Condensed" panose="02000500000000000000" pitchFamily="2" charset="0"/>
              </a:rPr>
              <a:t>các</a:t>
            </a:r>
            <a:r>
              <a:rPr lang="en-US" sz="1100" dirty="0">
                <a:latin typeface="UTM Swiss Condensed" panose="02000500000000000000" pitchFamily="2" charset="0"/>
              </a:rPr>
              <a:t> </a:t>
            </a:r>
            <a:r>
              <a:rPr lang="en-US" sz="1100" dirty="0" err="1">
                <a:latin typeface="UTM Swiss Condensed" panose="02000500000000000000" pitchFamily="2" charset="0"/>
              </a:rPr>
              <a:t>việc</a:t>
            </a:r>
            <a:r>
              <a:rPr lang="en-US" sz="1100" dirty="0">
                <a:latin typeface="UTM Swiss Condensed" panose="02000500000000000000" pitchFamily="2" charset="0"/>
              </a:rPr>
              <a:t> </a:t>
            </a:r>
            <a:r>
              <a:rPr lang="en-US" sz="1100" dirty="0" err="1">
                <a:latin typeface="UTM Swiss Condensed" panose="02000500000000000000" pitchFamily="2" charset="0"/>
              </a:rPr>
              <a:t>tốt</a:t>
            </a:r>
            <a:r>
              <a:rPr lang="en-US" sz="1100" dirty="0">
                <a:latin typeface="UTM Swiss Condensed" panose="02000500000000000000" pitchFamily="2" charset="0"/>
              </a:rPr>
              <a:t> </a:t>
            </a:r>
            <a:r>
              <a:rPr lang="en-US" sz="1100" dirty="0" err="1">
                <a:latin typeface="UTM Swiss Condensed" panose="02000500000000000000" pitchFamily="2" charset="0"/>
              </a:rPr>
              <a:t>các</a:t>
            </a:r>
            <a:r>
              <a:rPr lang="en-US" sz="1100" dirty="0">
                <a:latin typeface="UTM Swiss Condensed" panose="02000500000000000000" pitchFamily="2" charset="0"/>
              </a:rPr>
              <a:t> </a:t>
            </a:r>
            <a:r>
              <a:rPr lang="en-US" sz="1100" dirty="0" err="1">
                <a:latin typeface="UTM Swiss Condensed" panose="02000500000000000000" pitchFamily="2" charset="0"/>
              </a:rPr>
              <a:t>bé</a:t>
            </a:r>
            <a:r>
              <a:rPr lang="en-US" sz="1100" dirty="0">
                <a:latin typeface="UTM Swiss Condensed" panose="02000500000000000000" pitchFamily="2" charset="0"/>
              </a:rPr>
              <a:t> </a:t>
            </a:r>
            <a:r>
              <a:rPr lang="en-US" sz="1100" dirty="0" err="1">
                <a:latin typeface="UTM Swiss Condensed" panose="02000500000000000000" pitchFamily="2" charset="0"/>
              </a:rPr>
              <a:t>đã</a:t>
            </a:r>
            <a:r>
              <a:rPr lang="en-US" sz="1100" dirty="0">
                <a:latin typeface="UTM Swiss Condensed" panose="02000500000000000000" pitchFamily="2" charset="0"/>
              </a:rPr>
              <a:t> </a:t>
            </a:r>
            <a:r>
              <a:rPr lang="en-US" sz="1100" dirty="0" err="1">
                <a:latin typeface="UTM Swiss Condensed" panose="02000500000000000000" pitchFamily="2" charset="0"/>
              </a:rPr>
              <a:t>thực</a:t>
            </a:r>
            <a:r>
              <a:rPr lang="en-US" sz="1100" dirty="0">
                <a:latin typeface="UTM Swiss Condensed" panose="02000500000000000000" pitchFamily="2" charset="0"/>
              </a:rPr>
              <a:t> </a:t>
            </a:r>
            <a:r>
              <a:rPr lang="en-US" sz="1100" dirty="0" err="1">
                <a:latin typeface="UTM Swiss Condensed" panose="02000500000000000000" pitchFamily="2" charset="0"/>
              </a:rPr>
              <a:t>hiện</a:t>
            </a:r>
            <a:endParaRPr lang="en-US" sz="1100" dirty="0">
              <a:latin typeface="UTM Swiss Condensed" panose="02000500000000000000" pitchFamily="2" charset="0"/>
            </a:endParaRPr>
          </a:p>
        </p:txBody>
      </p:sp>
      <p:sp>
        <p:nvSpPr>
          <p:cNvPr id="42" name="Rectangle: Rounded Corners 4">
            <a:extLst>
              <a:ext uri="{FF2B5EF4-FFF2-40B4-BE49-F238E27FC236}">
                <a16:creationId xmlns:a16="http://schemas.microsoft.com/office/drawing/2014/main" id="{F99F7F54-D3FE-4197-94B8-D08819BC89D9}"/>
              </a:ext>
            </a:extLst>
          </p:cNvPr>
          <p:cNvSpPr txBox="1"/>
          <p:nvPr/>
        </p:nvSpPr>
        <p:spPr>
          <a:xfrm>
            <a:off x="8446782" y="2335326"/>
            <a:ext cx="2771550" cy="540608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41910" tIns="41910" rIns="41910" bIns="41910" numCol="1" spcCol="1270" anchor="ctr" anchorCtr="0">
            <a:noAutofit/>
          </a:bodyPr>
          <a:lstStyle/>
          <a:p>
            <a:pPr marL="0" lvl="0" indent="0" algn="l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100" b="1" kern="1200" dirty="0">
                <a:effectLst/>
                <a:latin typeface="UTM Swiss Condensed" panose="02000500000000000000" pitchFamily="2" charset="0"/>
              </a:rPr>
              <a:t>CÙNG KUN HỌC TẬP TỐT MỖI NGÀY</a:t>
            </a:r>
          </a:p>
          <a:p>
            <a:pPr lvl="0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dirty="0" err="1">
                <a:latin typeface="UTM Swiss Condensed" panose="02000500000000000000" pitchFamily="2" charset="0"/>
              </a:rPr>
              <a:t>Tự</a:t>
            </a:r>
            <a:r>
              <a:rPr lang="en-US" sz="1100" dirty="0">
                <a:latin typeface="UTM Swiss Condensed" panose="02000500000000000000" pitchFamily="2" charset="0"/>
              </a:rPr>
              <a:t> </a:t>
            </a:r>
            <a:r>
              <a:rPr lang="en-US" sz="1100" dirty="0" err="1">
                <a:latin typeface="UTM Swiss Condensed" panose="02000500000000000000" pitchFamily="2" charset="0"/>
              </a:rPr>
              <a:t>giác</a:t>
            </a:r>
            <a:r>
              <a:rPr lang="en-US" sz="1100" dirty="0">
                <a:latin typeface="UTM Swiss Condensed" panose="02000500000000000000" pitchFamily="2" charset="0"/>
              </a:rPr>
              <a:t>, </a:t>
            </a:r>
            <a:r>
              <a:rPr lang="en-US" sz="1100" dirty="0" err="1">
                <a:latin typeface="UTM Swiss Condensed" panose="02000500000000000000" pitchFamily="2" charset="0"/>
              </a:rPr>
              <a:t>siêng</a:t>
            </a:r>
            <a:r>
              <a:rPr lang="en-US" sz="1100" dirty="0">
                <a:latin typeface="UTM Swiss Condensed" panose="02000500000000000000" pitchFamily="2" charset="0"/>
              </a:rPr>
              <a:t> </a:t>
            </a:r>
            <a:r>
              <a:rPr lang="en-US" sz="1100" dirty="0" err="1">
                <a:latin typeface="UTM Swiss Condensed" panose="02000500000000000000" pitchFamily="2" charset="0"/>
              </a:rPr>
              <a:t>năng</a:t>
            </a:r>
            <a:r>
              <a:rPr lang="en-US" sz="1100" dirty="0">
                <a:latin typeface="UTM Swiss Condensed" panose="02000500000000000000" pitchFamily="2" charset="0"/>
              </a:rPr>
              <a:t> </a:t>
            </a:r>
            <a:r>
              <a:rPr lang="en-US" sz="1100" dirty="0" err="1">
                <a:latin typeface="UTM Swiss Condensed" panose="02000500000000000000" pitchFamily="2" charset="0"/>
              </a:rPr>
              <a:t>và</a:t>
            </a:r>
            <a:r>
              <a:rPr lang="en-US" sz="1100" dirty="0">
                <a:latin typeface="UTM Swiss Condensed" panose="02000500000000000000" pitchFamily="2" charset="0"/>
              </a:rPr>
              <a:t> </a:t>
            </a:r>
            <a:r>
              <a:rPr lang="en-US" sz="1100" dirty="0" err="1">
                <a:latin typeface="UTM Swiss Condensed" panose="02000500000000000000" pitchFamily="2" charset="0"/>
              </a:rPr>
              <a:t>sáng</a:t>
            </a:r>
            <a:r>
              <a:rPr lang="en-US" sz="1100" dirty="0">
                <a:latin typeface="UTM Swiss Condensed" panose="02000500000000000000" pitchFamily="2" charset="0"/>
              </a:rPr>
              <a:t> </a:t>
            </a:r>
            <a:r>
              <a:rPr lang="en-US" sz="1100" dirty="0" err="1">
                <a:latin typeface="UTM Swiss Condensed" panose="02000500000000000000" pitchFamily="2" charset="0"/>
              </a:rPr>
              <a:t>tạo</a:t>
            </a:r>
            <a:r>
              <a:rPr lang="en-US" sz="1100" dirty="0">
                <a:latin typeface="UTM Swiss Condensed" panose="02000500000000000000" pitchFamily="2" charset="0"/>
              </a:rPr>
              <a:t> </a:t>
            </a:r>
            <a:r>
              <a:rPr lang="en-US" sz="1100" dirty="0" err="1">
                <a:latin typeface="UTM Swiss Condensed" panose="02000500000000000000" pitchFamily="2" charset="0"/>
              </a:rPr>
              <a:t>trong</a:t>
            </a:r>
            <a:r>
              <a:rPr lang="en-US" sz="1100" dirty="0">
                <a:latin typeface="UTM Swiss Condensed" panose="02000500000000000000" pitchFamily="2" charset="0"/>
              </a:rPr>
              <a:t> </a:t>
            </a:r>
            <a:r>
              <a:rPr lang="en-US" sz="1100" dirty="0" err="1">
                <a:latin typeface="UTM Swiss Condensed" panose="02000500000000000000" pitchFamily="2" charset="0"/>
              </a:rPr>
              <a:t>học</a:t>
            </a:r>
            <a:r>
              <a:rPr lang="en-US" sz="1100" dirty="0">
                <a:latin typeface="UTM Swiss Condensed" panose="02000500000000000000" pitchFamily="2" charset="0"/>
              </a:rPr>
              <a:t> </a:t>
            </a:r>
            <a:r>
              <a:rPr lang="en-US" sz="1100" dirty="0" err="1">
                <a:latin typeface="UTM Swiss Condensed" panose="02000500000000000000" pitchFamily="2" charset="0"/>
              </a:rPr>
              <a:t>tập</a:t>
            </a:r>
            <a:endParaRPr lang="en-US" sz="1100" dirty="0">
              <a:latin typeface="UTM Swiss Condensed" panose="02000500000000000000" pitchFamily="2" charset="0"/>
            </a:endParaRPr>
          </a:p>
        </p:txBody>
      </p:sp>
      <p:sp>
        <p:nvSpPr>
          <p:cNvPr id="43" name="Rectangle: Rounded Corners 4">
            <a:extLst>
              <a:ext uri="{FF2B5EF4-FFF2-40B4-BE49-F238E27FC236}">
                <a16:creationId xmlns:a16="http://schemas.microsoft.com/office/drawing/2014/main" id="{86153D0C-8990-4975-8F57-5925580EF6A4}"/>
              </a:ext>
            </a:extLst>
          </p:cNvPr>
          <p:cNvSpPr txBox="1"/>
          <p:nvPr/>
        </p:nvSpPr>
        <p:spPr>
          <a:xfrm>
            <a:off x="8446781" y="2974795"/>
            <a:ext cx="2961678" cy="540608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41910" tIns="41910" rIns="41910" bIns="41910" numCol="1" spcCol="1270" anchor="ctr" anchorCtr="0">
            <a:noAutofit/>
          </a:bodyPr>
          <a:lstStyle/>
          <a:p>
            <a:pPr marL="0" lvl="0" indent="0" algn="l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100" b="1" dirty="0">
                <a:latin typeface="UTM Swiss Condensed" panose="02000500000000000000" pitchFamily="2" charset="0"/>
              </a:rPr>
              <a:t>CÙNG KUN ĐỌC SÁCH VÀ RÈN LUYỆN MỖI NGÀY</a:t>
            </a:r>
            <a:endParaRPr lang="en-US" sz="1100" b="1" kern="1200" dirty="0">
              <a:effectLst/>
              <a:latin typeface="UTM Swiss Condensed" panose="02000500000000000000" pitchFamily="2" charset="0"/>
            </a:endParaRPr>
          </a:p>
          <a:p>
            <a:pPr lvl="0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dirty="0" err="1">
                <a:latin typeface="UTM Swiss Condensed" panose="02000500000000000000" pitchFamily="2" charset="0"/>
              </a:rPr>
              <a:t>Rèn</a:t>
            </a:r>
            <a:r>
              <a:rPr lang="en-US" sz="1100" dirty="0">
                <a:latin typeface="UTM Swiss Condensed" panose="02000500000000000000" pitchFamily="2" charset="0"/>
              </a:rPr>
              <a:t> </a:t>
            </a:r>
            <a:r>
              <a:rPr lang="en-US" sz="1100" dirty="0" err="1">
                <a:latin typeface="UTM Swiss Condensed" panose="02000500000000000000" pitchFamily="2" charset="0"/>
              </a:rPr>
              <a:t>luyện</a:t>
            </a:r>
            <a:r>
              <a:rPr lang="en-US" sz="1100" dirty="0">
                <a:latin typeface="UTM Swiss Condensed" panose="02000500000000000000" pitchFamily="2" charset="0"/>
              </a:rPr>
              <a:t> </a:t>
            </a:r>
            <a:r>
              <a:rPr lang="en-US" sz="1100" dirty="0" err="1">
                <a:latin typeface="UTM Swiss Condensed" panose="02000500000000000000" pitchFamily="2" charset="0"/>
              </a:rPr>
              <a:t>các</a:t>
            </a:r>
            <a:r>
              <a:rPr lang="en-US" sz="1100" dirty="0">
                <a:latin typeface="UTM Swiss Condensed" panose="02000500000000000000" pitchFamily="2" charset="0"/>
              </a:rPr>
              <a:t> </a:t>
            </a:r>
            <a:r>
              <a:rPr lang="en-US" sz="1100" dirty="0" err="1">
                <a:latin typeface="UTM Swiss Condensed" panose="02000500000000000000" pitchFamily="2" charset="0"/>
              </a:rPr>
              <a:t>kỹ</a:t>
            </a:r>
            <a:r>
              <a:rPr lang="en-US" sz="1100" dirty="0">
                <a:latin typeface="UTM Swiss Condensed" panose="02000500000000000000" pitchFamily="2" charset="0"/>
              </a:rPr>
              <a:t> </a:t>
            </a:r>
            <a:r>
              <a:rPr lang="en-US" sz="1100" dirty="0" err="1">
                <a:latin typeface="UTM Swiss Condensed" panose="02000500000000000000" pitchFamily="2" charset="0"/>
              </a:rPr>
              <a:t>năng</a:t>
            </a:r>
            <a:r>
              <a:rPr lang="en-US" sz="1100" dirty="0">
                <a:latin typeface="UTM Swiss Condensed" panose="02000500000000000000" pitchFamily="2" charset="0"/>
              </a:rPr>
              <a:t> </a:t>
            </a:r>
            <a:r>
              <a:rPr lang="en-US" sz="1100" dirty="0" err="1">
                <a:latin typeface="UTM Swiss Condensed" panose="02000500000000000000" pitchFamily="2" charset="0"/>
              </a:rPr>
              <a:t>và</a:t>
            </a:r>
            <a:r>
              <a:rPr lang="en-US" sz="1100" dirty="0">
                <a:latin typeface="UTM Swiss Condensed" panose="02000500000000000000" pitchFamily="2" charset="0"/>
              </a:rPr>
              <a:t> </a:t>
            </a:r>
            <a:r>
              <a:rPr lang="en-US" sz="1100" dirty="0" err="1">
                <a:latin typeface="UTM Swiss Condensed" panose="02000500000000000000" pitchFamily="2" charset="0"/>
              </a:rPr>
              <a:t>thói</a:t>
            </a:r>
            <a:r>
              <a:rPr lang="en-US" sz="1100" dirty="0">
                <a:latin typeface="UTM Swiss Condensed" panose="02000500000000000000" pitchFamily="2" charset="0"/>
              </a:rPr>
              <a:t> </a:t>
            </a:r>
            <a:r>
              <a:rPr lang="en-US" sz="1100" dirty="0" err="1">
                <a:latin typeface="UTM Swiss Condensed" panose="02000500000000000000" pitchFamily="2" charset="0"/>
              </a:rPr>
              <a:t>quen</a:t>
            </a:r>
            <a:r>
              <a:rPr lang="en-US" sz="1100" dirty="0">
                <a:latin typeface="UTM Swiss Condensed" panose="02000500000000000000" pitchFamily="2" charset="0"/>
              </a:rPr>
              <a:t> </a:t>
            </a:r>
            <a:r>
              <a:rPr lang="en-US" sz="1100" dirty="0" err="1">
                <a:latin typeface="UTM Swiss Condensed" panose="02000500000000000000" pitchFamily="2" charset="0"/>
              </a:rPr>
              <a:t>đọc</a:t>
            </a:r>
            <a:r>
              <a:rPr lang="en-US" sz="1100" dirty="0">
                <a:latin typeface="UTM Swiss Condensed" panose="02000500000000000000" pitchFamily="2" charset="0"/>
              </a:rPr>
              <a:t> </a:t>
            </a:r>
            <a:r>
              <a:rPr lang="en-US" sz="1100" dirty="0" err="1">
                <a:latin typeface="UTM Swiss Condensed" panose="02000500000000000000" pitchFamily="2" charset="0"/>
              </a:rPr>
              <a:t>sách</a:t>
            </a:r>
            <a:r>
              <a:rPr lang="en-US" sz="1100" dirty="0">
                <a:latin typeface="UTM Swiss Condensed" panose="02000500000000000000" pitchFamily="2" charset="0"/>
              </a:rPr>
              <a:t> </a:t>
            </a:r>
          </a:p>
        </p:txBody>
      </p:sp>
      <p:sp>
        <p:nvSpPr>
          <p:cNvPr id="44" name="Rectangle: Rounded Corners 4">
            <a:extLst>
              <a:ext uri="{FF2B5EF4-FFF2-40B4-BE49-F238E27FC236}">
                <a16:creationId xmlns:a16="http://schemas.microsoft.com/office/drawing/2014/main" id="{190644E5-EC03-4D45-9A97-B8C370E5B81F}"/>
              </a:ext>
            </a:extLst>
          </p:cNvPr>
          <p:cNvSpPr txBox="1"/>
          <p:nvPr/>
        </p:nvSpPr>
        <p:spPr>
          <a:xfrm>
            <a:off x="8446781" y="3614264"/>
            <a:ext cx="2961677" cy="540608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41910" tIns="41910" rIns="41910" bIns="41910" numCol="1" spcCol="1270" anchor="ctr" anchorCtr="0">
            <a:noAutofit/>
          </a:bodyPr>
          <a:lstStyle/>
          <a:p>
            <a:pPr marL="0" lvl="0" indent="0" algn="l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100" b="1" kern="1200" dirty="0">
                <a:effectLst/>
                <a:latin typeface="UTM Swiss Condensed" panose="02000500000000000000" pitchFamily="2" charset="0"/>
              </a:rPr>
              <a:t>CÙNG KUN CHIA SẺ YÊU TH</a:t>
            </a:r>
            <a:r>
              <a:rPr lang="vi-VN" sz="1100" b="1" kern="1200" dirty="0">
                <a:effectLst/>
                <a:latin typeface="UTM Swiss Condensed" panose="02000500000000000000" pitchFamily="2" charset="0"/>
              </a:rPr>
              <a:t>Ư</a:t>
            </a:r>
            <a:r>
              <a:rPr lang="en-US" sz="1100" b="1" kern="1200" dirty="0">
                <a:effectLst/>
                <a:latin typeface="UTM Swiss Condensed" panose="02000500000000000000" pitchFamily="2" charset="0"/>
              </a:rPr>
              <a:t>ƠNG MỖI NGÀY</a:t>
            </a:r>
          </a:p>
          <a:p>
            <a:pPr lvl="0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dirty="0" err="1">
                <a:latin typeface="UTM Swiss Condensed" panose="02000500000000000000" pitchFamily="2" charset="0"/>
              </a:rPr>
              <a:t>Giúp</a:t>
            </a:r>
            <a:r>
              <a:rPr lang="en-US" sz="1100" dirty="0">
                <a:latin typeface="UTM Swiss Condensed" panose="02000500000000000000" pitchFamily="2" charset="0"/>
              </a:rPr>
              <a:t> </a:t>
            </a:r>
            <a:r>
              <a:rPr lang="en-US" sz="1100" dirty="0" err="1">
                <a:latin typeface="UTM Swiss Condensed" panose="02000500000000000000" pitchFamily="2" charset="0"/>
              </a:rPr>
              <a:t>đỡ</a:t>
            </a:r>
            <a:r>
              <a:rPr lang="en-US" sz="1100" dirty="0">
                <a:latin typeface="UTM Swiss Condensed" panose="02000500000000000000" pitchFamily="2" charset="0"/>
              </a:rPr>
              <a:t>, chia </a:t>
            </a:r>
            <a:r>
              <a:rPr lang="en-US" sz="1100" dirty="0" err="1">
                <a:latin typeface="UTM Swiss Condensed" panose="02000500000000000000" pitchFamily="2" charset="0"/>
              </a:rPr>
              <a:t>sẻ</a:t>
            </a:r>
            <a:r>
              <a:rPr lang="en-US" sz="1100" dirty="0">
                <a:latin typeface="UTM Swiss Condensed" panose="02000500000000000000" pitchFamily="2" charset="0"/>
              </a:rPr>
              <a:t> </a:t>
            </a:r>
            <a:r>
              <a:rPr lang="en-US" sz="1100" dirty="0" err="1">
                <a:latin typeface="UTM Swiss Condensed" panose="02000500000000000000" pitchFamily="2" charset="0"/>
              </a:rPr>
              <a:t>yêu</a:t>
            </a:r>
            <a:r>
              <a:rPr lang="en-US" sz="1100" dirty="0">
                <a:latin typeface="UTM Swiss Condensed" panose="02000500000000000000" pitchFamily="2" charset="0"/>
              </a:rPr>
              <a:t> </a:t>
            </a:r>
            <a:r>
              <a:rPr lang="en-US" sz="1100" dirty="0" err="1">
                <a:latin typeface="UTM Swiss Condensed" panose="02000500000000000000" pitchFamily="2" charset="0"/>
              </a:rPr>
              <a:t>th</a:t>
            </a:r>
            <a:r>
              <a:rPr lang="vi-VN" sz="1100" dirty="0">
                <a:latin typeface="UTM Swiss Condensed" panose="02000500000000000000" pitchFamily="2" charset="0"/>
              </a:rPr>
              <a:t>ư</a:t>
            </a:r>
            <a:r>
              <a:rPr lang="en-US" sz="1100" dirty="0" err="1">
                <a:latin typeface="UTM Swiss Condensed" panose="02000500000000000000" pitchFamily="2" charset="0"/>
              </a:rPr>
              <a:t>ơng</a:t>
            </a:r>
            <a:r>
              <a:rPr lang="en-US" sz="1100" dirty="0">
                <a:latin typeface="UTM Swiss Condensed" panose="02000500000000000000" pitchFamily="2" charset="0"/>
              </a:rPr>
              <a:t> </a:t>
            </a:r>
            <a:r>
              <a:rPr lang="en-US" sz="1100" dirty="0" err="1">
                <a:latin typeface="UTM Swiss Condensed" panose="02000500000000000000" pitchFamily="2" charset="0"/>
              </a:rPr>
              <a:t>với</a:t>
            </a:r>
            <a:r>
              <a:rPr lang="en-US" sz="1100" dirty="0">
                <a:latin typeface="UTM Swiss Condensed" panose="02000500000000000000" pitchFamily="2" charset="0"/>
              </a:rPr>
              <a:t> </a:t>
            </a:r>
            <a:r>
              <a:rPr lang="en-US" sz="1100" dirty="0" err="1">
                <a:latin typeface="UTM Swiss Condensed" panose="02000500000000000000" pitchFamily="2" charset="0"/>
              </a:rPr>
              <a:t>mọi</a:t>
            </a:r>
            <a:r>
              <a:rPr lang="en-US" sz="1100" dirty="0">
                <a:latin typeface="UTM Swiss Condensed" panose="02000500000000000000" pitchFamily="2" charset="0"/>
              </a:rPr>
              <a:t> ng</a:t>
            </a:r>
            <a:r>
              <a:rPr lang="vi-VN" sz="1100" dirty="0">
                <a:latin typeface="UTM Swiss Condensed" panose="02000500000000000000" pitchFamily="2" charset="0"/>
              </a:rPr>
              <a:t>ư</a:t>
            </a:r>
            <a:r>
              <a:rPr lang="en-US" sz="1100" dirty="0" err="1">
                <a:latin typeface="UTM Swiss Condensed" panose="02000500000000000000" pitchFamily="2" charset="0"/>
              </a:rPr>
              <a:t>ời</a:t>
            </a:r>
            <a:endParaRPr lang="en-US" sz="1100" dirty="0">
              <a:latin typeface="UTM Swiss Condensed" panose="02000500000000000000" pitchFamily="2" charset="0"/>
            </a:endParaRPr>
          </a:p>
        </p:txBody>
      </p:sp>
      <p:sp>
        <p:nvSpPr>
          <p:cNvPr id="45" name="Rectangle: Rounded Corners 4">
            <a:extLst>
              <a:ext uri="{FF2B5EF4-FFF2-40B4-BE49-F238E27FC236}">
                <a16:creationId xmlns:a16="http://schemas.microsoft.com/office/drawing/2014/main" id="{07185867-9F14-4843-B0C0-66F114D94BD7}"/>
              </a:ext>
            </a:extLst>
          </p:cNvPr>
          <p:cNvSpPr txBox="1"/>
          <p:nvPr/>
        </p:nvSpPr>
        <p:spPr>
          <a:xfrm>
            <a:off x="8446781" y="4253733"/>
            <a:ext cx="2771551" cy="540608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41910" tIns="41910" rIns="41910" bIns="41910" numCol="1" spcCol="1270" anchor="ctr" anchorCtr="0">
            <a:noAutofit/>
          </a:bodyPr>
          <a:lstStyle/>
          <a:p>
            <a:pPr marL="0" lvl="0" indent="0" algn="l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100" b="1" kern="1200" dirty="0">
                <a:effectLst/>
                <a:latin typeface="UTM Swiss Condensed" panose="02000500000000000000" pitchFamily="2" charset="0"/>
              </a:rPr>
              <a:t>CÙNG KUN BẢO VỆ MÔI TR</a:t>
            </a:r>
            <a:r>
              <a:rPr lang="vi-VN" sz="1100" b="1" kern="1200" dirty="0">
                <a:effectLst/>
                <a:latin typeface="UTM Swiss Condensed" panose="02000500000000000000" pitchFamily="2" charset="0"/>
              </a:rPr>
              <a:t>Ư</a:t>
            </a:r>
            <a:r>
              <a:rPr lang="en-US" sz="1100" b="1" dirty="0">
                <a:latin typeface="UTM Swiss Condensed" panose="02000500000000000000" pitchFamily="2" charset="0"/>
              </a:rPr>
              <a:t>ỜNG MỖI NGÀY</a:t>
            </a:r>
            <a:endParaRPr lang="en-US" sz="1100" b="1" kern="1200" dirty="0">
              <a:effectLst/>
              <a:latin typeface="UTM Swiss Condensed" panose="02000500000000000000" pitchFamily="2" charset="0"/>
            </a:endParaRPr>
          </a:p>
          <a:p>
            <a:pPr lvl="0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dirty="0">
                <a:latin typeface="UTM Swiss Condensed" panose="02000500000000000000" pitchFamily="2" charset="0"/>
              </a:rPr>
              <a:t>Ý </a:t>
            </a:r>
            <a:r>
              <a:rPr lang="en-US" sz="1100" dirty="0" err="1">
                <a:latin typeface="UTM Swiss Condensed" panose="02000500000000000000" pitchFamily="2" charset="0"/>
              </a:rPr>
              <a:t>thức</a:t>
            </a:r>
            <a:r>
              <a:rPr lang="en-US" sz="1100" dirty="0">
                <a:latin typeface="UTM Swiss Condensed" panose="02000500000000000000" pitchFamily="2" charset="0"/>
              </a:rPr>
              <a:t> </a:t>
            </a:r>
            <a:r>
              <a:rPr lang="en-US" sz="1100" dirty="0" err="1">
                <a:latin typeface="UTM Swiss Condensed" panose="02000500000000000000" pitchFamily="2" charset="0"/>
              </a:rPr>
              <a:t>trong</a:t>
            </a:r>
            <a:r>
              <a:rPr lang="en-US" sz="1100" dirty="0">
                <a:latin typeface="UTM Swiss Condensed" panose="02000500000000000000" pitchFamily="2" charset="0"/>
              </a:rPr>
              <a:t> </a:t>
            </a:r>
            <a:r>
              <a:rPr lang="en-US" sz="1100" dirty="0" err="1">
                <a:latin typeface="UTM Swiss Condensed" panose="02000500000000000000" pitchFamily="2" charset="0"/>
              </a:rPr>
              <a:t>việc</a:t>
            </a:r>
            <a:r>
              <a:rPr lang="en-US" sz="1100" dirty="0">
                <a:latin typeface="UTM Swiss Condensed" panose="02000500000000000000" pitchFamily="2" charset="0"/>
              </a:rPr>
              <a:t> </a:t>
            </a:r>
            <a:r>
              <a:rPr lang="en-US" sz="1100" dirty="0" err="1">
                <a:latin typeface="UTM Swiss Condensed" panose="02000500000000000000" pitchFamily="2" charset="0"/>
              </a:rPr>
              <a:t>giữ</a:t>
            </a:r>
            <a:r>
              <a:rPr lang="en-US" sz="1100" dirty="0">
                <a:latin typeface="UTM Swiss Condensed" panose="02000500000000000000" pitchFamily="2" charset="0"/>
              </a:rPr>
              <a:t> </a:t>
            </a:r>
            <a:r>
              <a:rPr lang="en-US" sz="1100" dirty="0" err="1">
                <a:latin typeface="UTM Swiss Condensed" panose="02000500000000000000" pitchFamily="2" charset="0"/>
              </a:rPr>
              <a:t>gìn</a:t>
            </a:r>
            <a:r>
              <a:rPr lang="en-US" sz="1100" dirty="0">
                <a:latin typeface="UTM Swiss Condensed" panose="02000500000000000000" pitchFamily="2" charset="0"/>
              </a:rPr>
              <a:t> </a:t>
            </a:r>
            <a:r>
              <a:rPr lang="en-US" sz="1100" dirty="0" err="1">
                <a:latin typeface="UTM Swiss Condensed" panose="02000500000000000000" pitchFamily="2" charset="0"/>
              </a:rPr>
              <a:t>và</a:t>
            </a:r>
            <a:r>
              <a:rPr lang="en-US" sz="1100" dirty="0">
                <a:latin typeface="UTM Swiss Condensed" panose="02000500000000000000" pitchFamily="2" charset="0"/>
              </a:rPr>
              <a:t> </a:t>
            </a:r>
            <a:r>
              <a:rPr lang="en-US" sz="1100" dirty="0" err="1">
                <a:latin typeface="UTM Swiss Condensed" panose="02000500000000000000" pitchFamily="2" charset="0"/>
              </a:rPr>
              <a:t>bảo</a:t>
            </a:r>
            <a:r>
              <a:rPr lang="en-US" sz="1100" dirty="0">
                <a:latin typeface="UTM Swiss Condensed" panose="02000500000000000000" pitchFamily="2" charset="0"/>
              </a:rPr>
              <a:t> </a:t>
            </a:r>
            <a:r>
              <a:rPr lang="en-US" sz="1100" dirty="0" err="1">
                <a:latin typeface="UTM Swiss Condensed" panose="02000500000000000000" pitchFamily="2" charset="0"/>
              </a:rPr>
              <a:t>vệ</a:t>
            </a:r>
            <a:r>
              <a:rPr lang="en-US" sz="1100" dirty="0">
                <a:latin typeface="UTM Swiss Condensed" panose="02000500000000000000" pitchFamily="2" charset="0"/>
              </a:rPr>
              <a:t> </a:t>
            </a:r>
            <a:r>
              <a:rPr lang="en-US" sz="1100" dirty="0" err="1">
                <a:latin typeface="UTM Swiss Condensed" panose="02000500000000000000" pitchFamily="2" charset="0"/>
              </a:rPr>
              <a:t>thiên</a:t>
            </a:r>
            <a:r>
              <a:rPr lang="en-US" sz="1100" dirty="0">
                <a:latin typeface="UTM Swiss Condensed" panose="02000500000000000000" pitchFamily="2" charset="0"/>
              </a:rPr>
              <a:t> </a:t>
            </a:r>
            <a:r>
              <a:rPr lang="en-US" sz="1100" dirty="0" err="1">
                <a:latin typeface="UTM Swiss Condensed" panose="02000500000000000000" pitchFamily="2" charset="0"/>
              </a:rPr>
              <a:t>nhiên</a:t>
            </a:r>
            <a:endParaRPr lang="en-US" sz="1100" dirty="0">
              <a:latin typeface="UTM Swiss Condensed" panose="02000500000000000000" pitchFamily="2" charset="0"/>
            </a:endParaRPr>
          </a:p>
        </p:txBody>
      </p:sp>
      <p:sp>
        <p:nvSpPr>
          <p:cNvPr id="46" name="Rectangle: Rounded Corners 4">
            <a:extLst>
              <a:ext uri="{FF2B5EF4-FFF2-40B4-BE49-F238E27FC236}">
                <a16:creationId xmlns:a16="http://schemas.microsoft.com/office/drawing/2014/main" id="{DB0066E5-A15E-42DC-8628-9977F4AB4ABD}"/>
              </a:ext>
            </a:extLst>
          </p:cNvPr>
          <p:cNvSpPr txBox="1"/>
          <p:nvPr/>
        </p:nvSpPr>
        <p:spPr>
          <a:xfrm>
            <a:off x="8446782" y="4893202"/>
            <a:ext cx="2961676" cy="540608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41910" tIns="41910" rIns="41910" bIns="41910" numCol="1" spcCol="1270" anchor="ctr" anchorCtr="0">
            <a:noAutofit/>
          </a:bodyPr>
          <a:lstStyle/>
          <a:p>
            <a:pPr marL="0" lvl="0" indent="0" algn="l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100" b="1" kern="1200" dirty="0">
                <a:effectLst/>
                <a:latin typeface="UTM Swiss Condensed" panose="02000500000000000000" pitchFamily="2" charset="0"/>
              </a:rPr>
              <a:t>CÙNG KUN VẬN ĐỘNG MỖI NGÀY</a:t>
            </a:r>
          </a:p>
          <a:p>
            <a:pPr lvl="0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dirty="0" err="1">
                <a:latin typeface="UTM Swiss Condensed" panose="02000500000000000000" pitchFamily="2" charset="0"/>
              </a:rPr>
              <a:t>Thực</a:t>
            </a:r>
            <a:r>
              <a:rPr lang="en-US" sz="1100" dirty="0">
                <a:latin typeface="UTM Swiss Condensed" panose="02000500000000000000" pitchFamily="2" charset="0"/>
              </a:rPr>
              <a:t> </a:t>
            </a:r>
            <a:r>
              <a:rPr lang="en-US" sz="1100" dirty="0" err="1">
                <a:latin typeface="UTM Swiss Condensed" panose="02000500000000000000" pitchFamily="2" charset="0"/>
              </a:rPr>
              <a:t>hiện</a:t>
            </a:r>
            <a:r>
              <a:rPr lang="en-US" sz="1100" dirty="0">
                <a:latin typeface="UTM Swiss Condensed" panose="02000500000000000000" pitchFamily="2" charset="0"/>
              </a:rPr>
              <a:t> </a:t>
            </a:r>
            <a:r>
              <a:rPr lang="en-US" sz="1100" dirty="0" err="1">
                <a:latin typeface="UTM Swiss Condensed" panose="02000500000000000000" pitchFamily="2" charset="0"/>
              </a:rPr>
              <a:t>vận</a:t>
            </a:r>
            <a:r>
              <a:rPr lang="en-US" sz="1100" dirty="0">
                <a:latin typeface="UTM Swiss Condensed" panose="02000500000000000000" pitchFamily="2" charset="0"/>
              </a:rPr>
              <a:t> </a:t>
            </a:r>
            <a:r>
              <a:rPr lang="en-US" sz="1100" dirty="0" err="1">
                <a:latin typeface="UTM Swiss Condensed" panose="02000500000000000000" pitchFamily="2" charset="0"/>
              </a:rPr>
              <a:t>động</a:t>
            </a:r>
            <a:r>
              <a:rPr lang="en-US" sz="1100" dirty="0">
                <a:latin typeface="UTM Swiss Condensed" panose="02000500000000000000" pitchFamily="2" charset="0"/>
              </a:rPr>
              <a:t> </a:t>
            </a:r>
            <a:r>
              <a:rPr lang="en-US" sz="1100" dirty="0" err="1">
                <a:latin typeface="UTM Swiss Condensed" panose="02000500000000000000" pitchFamily="2" charset="0"/>
              </a:rPr>
              <a:t>ít</a:t>
            </a:r>
            <a:r>
              <a:rPr lang="en-US" sz="1100" dirty="0">
                <a:latin typeface="UTM Swiss Condensed" panose="02000500000000000000" pitchFamily="2" charset="0"/>
              </a:rPr>
              <a:t> </a:t>
            </a:r>
            <a:r>
              <a:rPr lang="en-US" sz="1100" dirty="0" err="1">
                <a:latin typeface="UTM Swiss Condensed" panose="02000500000000000000" pitchFamily="2" charset="0"/>
              </a:rPr>
              <a:t>nhất</a:t>
            </a:r>
            <a:r>
              <a:rPr lang="en-US" sz="1100" dirty="0">
                <a:latin typeface="UTM Swiss Condensed" panose="02000500000000000000" pitchFamily="2" charset="0"/>
              </a:rPr>
              <a:t> 60 </a:t>
            </a:r>
            <a:r>
              <a:rPr lang="en-US" sz="1100" dirty="0" err="1">
                <a:latin typeface="UTM Swiss Condensed" panose="02000500000000000000" pitchFamily="2" charset="0"/>
              </a:rPr>
              <a:t>phút</a:t>
            </a:r>
            <a:r>
              <a:rPr lang="en-US" sz="1100" dirty="0">
                <a:latin typeface="UTM Swiss Condensed" panose="02000500000000000000" pitchFamily="2" charset="0"/>
              </a:rPr>
              <a:t> </a:t>
            </a:r>
            <a:r>
              <a:rPr lang="en-US" sz="1100" dirty="0" err="1">
                <a:latin typeface="UTM Swiss Condensed" panose="02000500000000000000" pitchFamily="2" charset="0"/>
              </a:rPr>
              <a:t>mỗi</a:t>
            </a:r>
            <a:r>
              <a:rPr lang="en-US" sz="1100" dirty="0">
                <a:latin typeface="UTM Swiss Condensed" panose="02000500000000000000" pitchFamily="2" charset="0"/>
              </a:rPr>
              <a:t> </a:t>
            </a:r>
            <a:r>
              <a:rPr lang="en-US" sz="1100" dirty="0" err="1">
                <a:latin typeface="UTM Swiss Condensed" panose="02000500000000000000" pitchFamily="2" charset="0"/>
              </a:rPr>
              <a:t>ngày</a:t>
            </a:r>
            <a:endParaRPr lang="en-US" sz="1100" dirty="0">
              <a:latin typeface="UTM Swiss Condensed" panose="02000500000000000000" pitchFamily="2" charset="0"/>
            </a:endParaRPr>
          </a:p>
        </p:txBody>
      </p:sp>
      <p:sp>
        <p:nvSpPr>
          <p:cNvPr id="50" name="Rectangle: Rounded Corners 49">
            <a:extLst>
              <a:ext uri="{FF2B5EF4-FFF2-40B4-BE49-F238E27FC236}">
                <a16:creationId xmlns:a16="http://schemas.microsoft.com/office/drawing/2014/main" id="{D19FFD9B-BB40-4E3F-ACAE-6F153910045F}"/>
              </a:ext>
            </a:extLst>
          </p:cNvPr>
          <p:cNvSpPr/>
          <p:nvPr/>
        </p:nvSpPr>
        <p:spPr>
          <a:xfrm>
            <a:off x="3237445" y="2391099"/>
            <a:ext cx="592038" cy="738600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18947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8979142F-9BEB-4E9E-B16B-709026337DED}"/>
              </a:ext>
            </a:extLst>
          </p:cNvPr>
          <p:cNvSpPr/>
          <p:nvPr/>
        </p:nvSpPr>
        <p:spPr>
          <a:xfrm>
            <a:off x="2678111" y="1675334"/>
            <a:ext cx="7243137" cy="4429133"/>
          </a:xfrm>
          <a:prstGeom prst="roundRect">
            <a:avLst/>
          </a:prstGeom>
          <a:solidFill>
            <a:schemeClr val="bg1"/>
          </a:solidFill>
          <a:ln>
            <a:solidFill>
              <a:srgbClr val="009A8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A38A472-7F17-4C48-B8CE-9904AB1DE72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4" t="2826" r="78307" b="9696"/>
          <a:stretch/>
        </p:blipFill>
        <p:spPr>
          <a:xfrm>
            <a:off x="2472265" y="1542476"/>
            <a:ext cx="2421467" cy="474359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E88910E-2F58-465B-99D9-ACEC6D6B8686}"/>
              </a:ext>
            </a:extLst>
          </p:cNvPr>
          <p:cNvSpPr txBox="1"/>
          <p:nvPr/>
        </p:nvSpPr>
        <p:spPr>
          <a:xfrm>
            <a:off x="462489" y="988478"/>
            <a:ext cx="7243137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dirty="0">
                <a:solidFill>
                  <a:srgbClr val="009A8E"/>
                </a:solidFill>
                <a:latin typeface="UTM Impact" panose="02040603050506020204" pitchFamily="18" charset="0"/>
              </a:rPr>
              <a:t>IV. HƯỚNG DẪN SỬ DỤNG – THỰC HIỆN VIỆC TỐT</a:t>
            </a:r>
          </a:p>
        </p:txBody>
      </p:sp>
      <p:sp>
        <p:nvSpPr>
          <p:cNvPr id="7" name="Rectangle: Rounded Corners 4">
            <a:extLst>
              <a:ext uri="{FF2B5EF4-FFF2-40B4-BE49-F238E27FC236}">
                <a16:creationId xmlns:a16="http://schemas.microsoft.com/office/drawing/2014/main" id="{752A2734-9A89-4D82-ABC2-CF63E5D386F1}"/>
              </a:ext>
            </a:extLst>
          </p:cNvPr>
          <p:cNvSpPr txBox="1"/>
          <p:nvPr/>
        </p:nvSpPr>
        <p:spPr>
          <a:xfrm>
            <a:off x="4911806" y="2195578"/>
            <a:ext cx="4826003" cy="1881637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41910" tIns="41910" rIns="41910" bIns="41910" numCol="1" spcCol="1270" anchor="ctr" anchorCtr="0">
            <a:noAutofit/>
          </a:bodyPr>
          <a:lstStyle/>
          <a:p>
            <a:pPr lvl="0" algn="just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b="1" dirty="0">
                <a:solidFill>
                  <a:schemeClr val="tx1"/>
                </a:solidFill>
                <a:latin typeface="UTM Swiss Condensed" panose="02000500000000000000" pitchFamily="2" charset="0"/>
              </a:rPr>
              <a:t>Thao </a:t>
            </a:r>
            <a:r>
              <a:rPr lang="en-US" sz="1200" b="1" dirty="0" err="1">
                <a:solidFill>
                  <a:schemeClr val="tx1"/>
                </a:solidFill>
                <a:latin typeface="UTM Swiss Condensed" panose="02000500000000000000" pitchFamily="2" charset="0"/>
              </a:rPr>
              <a:t>tác</a:t>
            </a:r>
            <a:endParaRPr lang="en-US" sz="1200" b="1" dirty="0">
              <a:solidFill>
                <a:schemeClr val="tx1"/>
              </a:solidFill>
              <a:latin typeface="UTM Swiss Condensed" panose="02000500000000000000" pitchFamily="2" charset="0"/>
            </a:endParaRPr>
          </a:p>
          <a:p>
            <a:pPr lvl="0" algn="just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dirty="0" err="1">
                <a:latin typeface="UTM Swiss Condensed" panose="02000500000000000000" pitchFamily="2" charset="0"/>
              </a:rPr>
              <a:t>Các</a:t>
            </a:r>
            <a:r>
              <a:rPr lang="en-US" sz="1200" dirty="0">
                <a:latin typeface="UTM Swiss Condensed" panose="02000500000000000000" pitchFamily="2" charset="0"/>
              </a:rPr>
              <a:t> </a:t>
            </a:r>
            <a:r>
              <a:rPr lang="en-US" sz="1200" dirty="0" err="1">
                <a:latin typeface="UTM Swiss Condensed" panose="02000500000000000000" pitchFamily="2" charset="0"/>
              </a:rPr>
              <a:t>bé</a:t>
            </a:r>
            <a:r>
              <a:rPr lang="en-US" sz="1200" dirty="0">
                <a:latin typeface="UTM Swiss Condensed" panose="02000500000000000000" pitchFamily="2" charset="0"/>
              </a:rPr>
              <a:t> </a:t>
            </a:r>
            <a:r>
              <a:rPr lang="en-US" sz="1200" dirty="0" err="1">
                <a:latin typeface="UTM Swiss Condensed" panose="02000500000000000000" pitchFamily="2" charset="0"/>
              </a:rPr>
              <a:t>sau</a:t>
            </a:r>
            <a:r>
              <a:rPr lang="en-US" sz="1200" dirty="0">
                <a:latin typeface="UTM Swiss Condensed" panose="02000500000000000000" pitchFamily="2" charset="0"/>
              </a:rPr>
              <a:t> </a:t>
            </a:r>
            <a:r>
              <a:rPr lang="en-US" sz="1200" dirty="0" err="1">
                <a:latin typeface="UTM Swiss Condensed" panose="02000500000000000000" pitchFamily="2" charset="0"/>
              </a:rPr>
              <a:t>khi</a:t>
            </a:r>
            <a:r>
              <a:rPr lang="en-US" sz="1200" dirty="0">
                <a:latin typeface="UTM Swiss Condensed" panose="02000500000000000000" pitchFamily="2" charset="0"/>
              </a:rPr>
              <a:t> </a:t>
            </a:r>
            <a:r>
              <a:rPr lang="en-US" sz="1200" dirty="0" err="1">
                <a:latin typeface="UTM Swiss Condensed" panose="02000500000000000000" pitchFamily="2" charset="0"/>
              </a:rPr>
              <a:t>thực</a:t>
            </a:r>
            <a:r>
              <a:rPr lang="en-US" sz="1200" dirty="0">
                <a:latin typeface="UTM Swiss Condensed" panose="02000500000000000000" pitchFamily="2" charset="0"/>
              </a:rPr>
              <a:t> </a:t>
            </a:r>
            <a:r>
              <a:rPr lang="en-US" sz="1200" dirty="0" err="1">
                <a:latin typeface="UTM Swiss Condensed" panose="02000500000000000000" pitchFamily="2" charset="0"/>
              </a:rPr>
              <a:t>hiện</a:t>
            </a:r>
            <a:r>
              <a:rPr lang="en-US" sz="1200" dirty="0">
                <a:latin typeface="UTM Swiss Condensed" panose="02000500000000000000" pitchFamily="2" charset="0"/>
              </a:rPr>
              <a:t> </a:t>
            </a:r>
            <a:r>
              <a:rPr lang="en-US" sz="1200" dirty="0" err="1">
                <a:latin typeface="UTM Swiss Condensed" panose="02000500000000000000" pitchFamily="2" charset="0"/>
              </a:rPr>
              <a:t>việc</a:t>
            </a:r>
            <a:r>
              <a:rPr lang="en-US" sz="1200" dirty="0">
                <a:latin typeface="UTM Swiss Condensed" panose="02000500000000000000" pitchFamily="2" charset="0"/>
              </a:rPr>
              <a:t> </a:t>
            </a:r>
            <a:r>
              <a:rPr lang="en-US" sz="1200" dirty="0" err="1">
                <a:latin typeface="UTM Swiss Condensed" panose="02000500000000000000" pitchFamily="2" charset="0"/>
              </a:rPr>
              <a:t>tốt</a:t>
            </a:r>
            <a:r>
              <a:rPr lang="en-US" sz="1200" dirty="0">
                <a:latin typeface="UTM Swiss Condensed" panose="02000500000000000000" pitchFamily="2" charset="0"/>
              </a:rPr>
              <a:t> </a:t>
            </a:r>
            <a:r>
              <a:rPr lang="en-US" sz="1200" dirty="0" err="1">
                <a:latin typeface="UTM Swiss Condensed" panose="02000500000000000000" pitchFamily="2" charset="0"/>
              </a:rPr>
              <a:t>theo</a:t>
            </a:r>
            <a:r>
              <a:rPr lang="en-US" sz="1200" dirty="0">
                <a:latin typeface="UTM Swiss Condensed" panose="02000500000000000000" pitchFamily="2" charset="0"/>
              </a:rPr>
              <a:t> </a:t>
            </a:r>
            <a:r>
              <a:rPr lang="en-US" sz="1200" dirty="0" err="1">
                <a:latin typeface="UTM Swiss Condensed" panose="02000500000000000000" pitchFamily="2" charset="0"/>
              </a:rPr>
              <a:t>gợi</a:t>
            </a:r>
            <a:r>
              <a:rPr lang="en-US" sz="1200" dirty="0">
                <a:latin typeface="UTM Swiss Condensed" panose="02000500000000000000" pitchFamily="2" charset="0"/>
              </a:rPr>
              <a:t> ý </a:t>
            </a:r>
            <a:r>
              <a:rPr lang="en-US" sz="1200" dirty="0" err="1">
                <a:latin typeface="UTM Swiss Condensed" panose="02000500000000000000" pitchFamily="2" charset="0"/>
              </a:rPr>
              <a:t>trên</a:t>
            </a:r>
            <a:r>
              <a:rPr lang="en-US" sz="1200" dirty="0">
                <a:latin typeface="UTM Swiss Condensed" panose="02000500000000000000" pitchFamily="2" charset="0"/>
              </a:rPr>
              <a:t> App, </a:t>
            </a:r>
            <a:r>
              <a:rPr lang="en-US" sz="1200" dirty="0" err="1">
                <a:latin typeface="UTM Swiss Condensed" panose="02000500000000000000" pitchFamily="2" charset="0"/>
              </a:rPr>
              <a:t>bấm</a:t>
            </a:r>
            <a:r>
              <a:rPr lang="en-US" sz="1200" dirty="0">
                <a:latin typeface="UTM Swiss Condensed" panose="02000500000000000000" pitchFamily="2" charset="0"/>
              </a:rPr>
              <a:t> </a:t>
            </a:r>
            <a:r>
              <a:rPr lang="en-US" sz="1200" dirty="0" err="1">
                <a:latin typeface="UTM Swiss Condensed" panose="02000500000000000000" pitchFamily="2" charset="0"/>
              </a:rPr>
              <a:t>nút</a:t>
            </a:r>
            <a:r>
              <a:rPr lang="en-US" sz="1200" dirty="0">
                <a:latin typeface="UTM Swiss Condensed" panose="02000500000000000000" pitchFamily="2" charset="0"/>
              </a:rPr>
              <a:t> </a:t>
            </a:r>
            <a:r>
              <a:rPr lang="en-US" sz="1200" b="1" dirty="0">
                <a:latin typeface="UTM Swiss Condensed" panose="02000500000000000000" pitchFamily="2" charset="0"/>
              </a:rPr>
              <a:t>“</a:t>
            </a:r>
            <a:r>
              <a:rPr lang="en-US" sz="1200" b="1" dirty="0" err="1">
                <a:latin typeface="UTM Swiss Condensed" panose="02000500000000000000" pitchFamily="2" charset="0"/>
              </a:rPr>
              <a:t>Hoàn</a:t>
            </a:r>
            <a:r>
              <a:rPr lang="en-US" sz="1200" b="1" dirty="0">
                <a:latin typeface="UTM Swiss Condensed" panose="02000500000000000000" pitchFamily="2" charset="0"/>
              </a:rPr>
              <a:t> </a:t>
            </a:r>
            <a:r>
              <a:rPr lang="en-US" sz="1200" b="1" dirty="0" err="1">
                <a:latin typeface="UTM Swiss Condensed" panose="02000500000000000000" pitchFamily="2" charset="0"/>
              </a:rPr>
              <a:t>thành</a:t>
            </a:r>
            <a:r>
              <a:rPr lang="en-US" sz="1200" b="1" dirty="0">
                <a:latin typeface="UTM Swiss Condensed" panose="02000500000000000000" pitchFamily="2" charset="0"/>
              </a:rPr>
              <a:t>” </a:t>
            </a:r>
            <a:r>
              <a:rPr lang="en-US" sz="1200" dirty="0" err="1">
                <a:latin typeface="UTM Swiss Condensed" panose="02000500000000000000" pitchFamily="2" charset="0"/>
              </a:rPr>
              <a:t>để</a:t>
            </a:r>
            <a:r>
              <a:rPr lang="en-US" sz="1200" dirty="0">
                <a:latin typeface="UTM Swiss Condensed" panose="02000500000000000000" pitchFamily="2" charset="0"/>
              </a:rPr>
              <a:t> </a:t>
            </a:r>
            <a:r>
              <a:rPr lang="en-US" sz="1200" dirty="0" err="1">
                <a:latin typeface="UTM Swiss Condensed" panose="02000500000000000000" pitchFamily="2" charset="0"/>
              </a:rPr>
              <a:t>xác</a:t>
            </a:r>
            <a:r>
              <a:rPr lang="en-US" sz="1200" dirty="0">
                <a:latin typeface="UTM Swiss Condensed" panose="02000500000000000000" pitchFamily="2" charset="0"/>
              </a:rPr>
              <a:t> </a:t>
            </a:r>
            <a:r>
              <a:rPr lang="en-US" sz="1200" dirty="0" err="1">
                <a:latin typeface="UTM Swiss Condensed" panose="02000500000000000000" pitchFamily="2" charset="0"/>
              </a:rPr>
              <a:t>nhận</a:t>
            </a:r>
            <a:r>
              <a:rPr lang="en-US" sz="1200" dirty="0">
                <a:latin typeface="UTM Swiss Condensed" panose="02000500000000000000" pitchFamily="2" charset="0"/>
              </a:rPr>
              <a:t> </a:t>
            </a:r>
            <a:r>
              <a:rPr lang="en-US" sz="1200" dirty="0" err="1">
                <a:latin typeface="UTM Swiss Condensed" panose="02000500000000000000" pitchFamily="2" charset="0"/>
              </a:rPr>
              <a:t>hoàn</a:t>
            </a:r>
            <a:r>
              <a:rPr lang="en-US" sz="1200" dirty="0">
                <a:latin typeface="UTM Swiss Condensed" panose="02000500000000000000" pitchFamily="2" charset="0"/>
              </a:rPr>
              <a:t> </a:t>
            </a:r>
            <a:r>
              <a:rPr lang="en-US" sz="1200" dirty="0" err="1">
                <a:latin typeface="UTM Swiss Condensed" panose="02000500000000000000" pitchFamily="2" charset="0"/>
              </a:rPr>
              <a:t>thành</a:t>
            </a:r>
            <a:r>
              <a:rPr lang="en-US" sz="1200" dirty="0">
                <a:latin typeface="UTM Swiss Condensed" panose="02000500000000000000" pitchFamily="2" charset="0"/>
              </a:rPr>
              <a:t> </a:t>
            </a:r>
            <a:r>
              <a:rPr lang="en-US" sz="1200" dirty="0" err="1">
                <a:latin typeface="UTM Swiss Condensed" panose="02000500000000000000" pitchFamily="2" charset="0"/>
              </a:rPr>
              <a:t>nhiệm</a:t>
            </a:r>
            <a:r>
              <a:rPr lang="en-US" sz="1200" dirty="0">
                <a:latin typeface="UTM Swiss Condensed" panose="02000500000000000000" pitchFamily="2" charset="0"/>
              </a:rPr>
              <a:t> </a:t>
            </a:r>
            <a:r>
              <a:rPr lang="en-US" sz="1200" dirty="0" err="1">
                <a:latin typeface="UTM Swiss Condensed" panose="02000500000000000000" pitchFamily="2" charset="0"/>
              </a:rPr>
              <a:t>vụ</a:t>
            </a:r>
            <a:endParaRPr lang="en-US" sz="1200" dirty="0">
              <a:latin typeface="UTM Swiss Condensed" panose="02000500000000000000" pitchFamily="2" charset="0"/>
            </a:endParaRPr>
          </a:p>
          <a:p>
            <a:pPr lvl="0" algn="just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dirty="0">
                <a:latin typeface="UTM Swiss Condensed" panose="02000500000000000000" pitchFamily="2" charset="0"/>
              </a:rPr>
              <a:t>Sau </a:t>
            </a:r>
            <a:r>
              <a:rPr lang="en-US" sz="1200" dirty="0" err="1">
                <a:latin typeface="UTM Swiss Condensed" panose="02000500000000000000" pitchFamily="2" charset="0"/>
              </a:rPr>
              <a:t>đó</a:t>
            </a:r>
            <a:r>
              <a:rPr lang="en-US" sz="1200" dirty="0">
                <a:latin typeface="UTM Swiss Condensed" panose="02000500000000000000" pitchFamily="2" charset="0"/>
              </a:rPr>
              <a:t>, </a:t>
            </a:r>
            <a:r>
              <a:rPr lang="en-US" sz="1200" dirty="0" err="1">
                <a:latin typeface="UTM Swiss Condensed" panose="02000500000000000000" pitchFamily="2" charset="0"/>
              </a:rPr>
              <a:t>bấm</a:t>
            </a:r>
            <a:r>
              <a:rPr lang="en-US" sz="1200" dirty="0">
                <a:latin typeface="UTM Swiss Condensed" panose="02000500000000000000" pitchFamily="2" charset="0"/>
              </a:rPr>
              <a:t> </a:t>
            </a:r>
            <a:r>
              <a:rPr lang="en-US" sz="1200" dirty="0" err="1">
                <a:latin typeface="UTM Swiss Condensed" panose="02000500000000000000" pitchFamily="2" charset="0"/>
              </a:rPr>
              <a:t>vào</a:t>
            </a:r>
            <a:r>
              <a:rPr lang="en-US" sz="1200" dirty="0">
                <a:latin typeface="UTM Swiss Condensed" panose="02000500000000000000" pitchFamily="2" charset="0"/>
              </a:rPr>
              <a:t> </a:t>
            </a:r>
            <a:r>
              <a:rPr lang="en-US" sz="1200" dirty="0" err="1">
                <a:latin typeface="UTM Swiss Condensed" panose="02000500000000000000" pitchFamily="2" charset="0"/>
              </a:rPr>
              <a:t>nút</a:t>
            </a:r>
            <a:r>
              <a:rPr lang="en-US" sz="1200" dirty="0">
                <a:latin typeface="UTM Swiss Condensed" panose="02000500000000000000" pitchFamily="2" charset="0"/>
              </a:rPr>
              <a:t> </a:t>
            </a:r>
            <a:r>
              <a:rPr lang="en-US" sz="1200" b="1" dirty="0">
                <a:latin typeface="UTM Swiss Condensed" panose="02000500000000000000" pitchFamily="2" charset="0"/>
              </a:rPr>
              <a:t>“</a:t>
            </a:r>
            <a:r>
              <a:rPr lang="en-US" sz="1200" b="1" dirty="0" err="1">
                <a:latin typeface="UTM Swiss Condensed" panose="02000500000000000000" pitchFamily="2" charset="0"/>
              </a:rPr>
              <a:t>Gởi</a:t>
            </a:r>
            <a:r>
              <a:rPr lang="en-US" sz="1200" b="1" dirty="0">
                <a:latin typeface="UTM Swiss Condensed" panose="02000500000000000000" pitchFamily="2" charset="0"/>
              </a:rPr>
              <a:t> </a:t>
            </a:r>
            <a:r>
              <a:rPr lang="en-US" sz="1200" b="1" dirty="0" err="1">
                <a:latin typeface="UTM Swiss Condensed" panose="02000500000000000000" pitchFamily="2" charset="0"/>
              </a:rPr>
              <a:t>xác</a:t>
            </a:r>
            <a:r>
              <a:rPr lang="en-US" sz="1200" b="1" dirty="0">
                <a:latin typeface="UTM Swiss Condensed" panose="02000500000000000000" pitchFamily="2" charset="0"/>
              </a:rPr>
              <a:t> </a:t>
            </a:r>
            <a:r>
              <a:rPr lang="en-US" sz="1200" b="1" dirty="0" err="1">
                <a:latin typeface="UTM Swiss Condensed" panose="02000500000000000000" pitchFamily="2" charset="0"/>
              </a:rPr>
              <a:t>nhận</a:t>
            </a:r>
            <a:r>
              <a:rPr lang="en-US" sz="1200" b="1" dirty="0">
                <a:latin typeface="UTM Swiss Condensed" panose="02000500000000000000" pitchFamily="2" charset="0"/>
              </a:rPr>
              <a:t> </a:t>
            </a:r>
            <a:r>
              <a:rPr lang="en-US" sz="1200" b="1" dirty="0" err="1">
                <a:latin typeface="UTM Swiss Condensed" panose="02000500000000000000" pitchFamily="2" charset="0"/>
              </a:rPr>
              <a:t>cho</a:t>
            </a:r>
            <a:r>
              <a:rPr lang="en-US" sz="1200" b="1" dirty="0">
                <a:latin typeface="UTM Swiss Condensed" panose="02000500000000000000" pitchFamily="2" charset="0"/>
              </a:rPr>
              <a:t> cha </a:t>
            </a:r>
            <a:r>
              <a:rPr lang="en-US" sz="1200" b="1" dirty="0" err="1">
                <a:latin typeface="UTM Swiss Condensed" panose="02000500000000000000" pitchFamily="2" charset="0"/>
              </a:rPr>
              <a:t>mẹ</a:t>
            </a:r>
            <a:r>
              <a:rPr lang="en-US" sz="1200" b="1" dirty="0">
                <a:latin typeface="UTM Swiss Condensed" panose="02000500000000000000" pitchFamily="2" charset="0"/>
              </a:rPr>
              <a:t>” </a:t>
            </a:r>
            <a:r>
              <a:rPr lang="en-US" sz="1200" dirty="0" err="1">
                <a:latin typeface="UTM Swiss Condensed" panose="02000500000000000000" pitchFamily="2" charset="0"/>
              </a:rPr>
              <a:t>nhờ</a:t>
            </a:r>
            <a:r>
              <a:rPr lang="en-US" sz="1200" dirty="0">
                <a:latin typeface="UTM Swiss Condensed" panose="02000500000000000000" pitchFamily="2" charset="0"/>
              </a:rPr>
              <a:t> cha </a:t>
            </a:r>
            <a:r>
              <a:rPr lang="en-US" sz="1200" dirty="0" err="1">
                <a:latin typeface="UTM Swiss Condensed" panose="02000500000000000000" pitchFamily="2" charset="0"/>
              </a:rPr>
              <a:t>mẹ</a:t>
            </a:r>
            <a:r>
              <a:rPr lang="en-US" sz="1200" dirty="0">
                <a:latin typeface="UTM Swiss Condensed" panose="02000500000000000000" pitchFamily="2" charset="0"/>
              </a:rPr>
              <a:t> </a:t>
            </a:r>
            <a:r>
              <a:rPr lang="en-US" sz="1200" dirty="0" err="1">
                <a:latin typeface="UTM Swiss Condensed" panose="02000500000000000000" pitchFamily="2" charset="0"/>
              </a:rPr>
              <a:t>kiểm</a:t>
            </a:r>
            <a:r>
              <a:rPr lang="en-US" sz="1200" dirty="0">
                <a:latin typeface="UTM Swiss Condensed" panose="02000500000000000000" pitchFamily="2" charset="0"/>
              </a:rPr>
              <a:t> </a:t>
            </a:r>
            <a:r>
              <a:rPr lang="en-US" sz="1200" dirty="0" err="1">
                <a:latin typeface="UTM Swiss Condensed" panose="02000500000000000000" pitchFamily="2" charset="0"/>
              </a:rPr>
              <a:t>tra</a:t>
            </a:r>
            <a:r>
              <a:rPr lang="en-US" sz="1200" dirty="0">
                <a:latin typeface="UTM Swiss Condensed" panose="02000500000000000000" pitchFamily="2" charset="0"/>
              </a:rPr>
              <a:t> </a:t>
            </a:r>
            <a:r>
              <a:rPr lang="en-US" sz="1200" dirty="0" err="1">
                <a:latin typeface="UTM Swiss Condensed" panose="02000500000000000000" pitchFamily="2" charset="0"/>
              </a:rPr>
              <a:t>và</a:t>
            </a:r>
            <a:r>
              <a:rPr lang="en-US" sz="1200" dirty="0">
                <a:latin typeface="UTM Swiss Condensed" panose="02000500000000000000" pitchFamily="2" charset="0"/>
              </a:rPr>
              <a:t> </a:t>
            </a:r>
            <a:r>
              <a:rPr lang="en-US" sz="1200" dirty="0" err="1">
                <a:latin typeface="UTM Swiss Condensed" panose="02000500000000000000" pitchFamily="2" charset="0"/>
              </a:rPr>
              <a:t>xác</a:t>
            </a:r>
            <a:r>
              <a:rPr lang="en-US" sz="1200" dirty="0">
                <a:latin typeface="UTM Swiss Condensed" panose="02000500000000000000" pitchFamily="2" charset="0"/>
              </a:rPr>
              <a:t> </a:t>
            </a:r>
            <a:r>
              <a:rPr lang="en-US" sz="1200" dirty="0" err="1">
                <a:latin typeface="UTM Swiss Condensed" panose="02000500000000000000" pitchFamily="2" charset="0"/>
              </a:rPr>
              <a:t>nhận</a:t>
            </a:r>
            <a:r>
              <a:rPr lang="en-US" sz="1200" dirty="0">
                <a:latin typeface="UTM Swiss Condensed" panose="02000500000000000000" pitchFamily="2" charset="0"/>
              </a:rPr>
              <a:t> </a:t>
            </a:r>
            <a:r>
              <a:rPr lang="en-US" sz="1200" dirty="0" err="1">
                <a:latin typeface="UTM Swiss Condensed" panose="02000500000000000000" pitchFamily="2" charset="0"/>
              </a:rPr>
              <a:t>việc</a:t>
            </a:r>
            <a:r>
              <a:rPr lang="en-US" sz="1200" dirty="0">
                <a:latin typeface="UTM Swiss Condensed" panose="02000500000000000000" pitchFamily="2" charset="0"/>
              </a:rPr>
              <a:t> </a:t>
            </a:r>
            <a:r>
              <a:rPr lang="en-US" sz="1200" dirty="0" err="1">
                <a:latin typeface="UTM Swiss Condensed" panose="02000500000000000000" pitchFamily="2" charset="0"/>
              </a:rPr>
              <a:t>thực</a:t>
            </a:r>
            <a:r>
              <a:rPr lang="en-US" sz="1200" dirty="0">
                <a:latin typeface="UTM Swiss Condensed" panose="02000500000000000000" pitchFamily="2" charset="0"/>
              </a:rPr>
              <a:t> </a:t>
            </a:r>
            <a:r>
              <a:rPr lang="en-US" sz="1200" dirty="0" err="1">
                <a:latin typeface="UTM Swiss Condensed" panose="02000500000000000000" pitchFamily="2" charset="0"/>
              </a:rPr>
              <a:t>hiện</a:t>
            </a:r>
            <a:r>
              <a:rPr lang="en-US" sz="1200" dirty="0">
                <a:latin typeface="UTM Swiss Condensed" panose="02000500000000000000" pitchFamily="2" charset="0"/>
              </a:rPr>
              <a:t> </a:t>
            </a:r>
            <a:r>
              <a:rPr lang="en-US" sz="1200" dirty="0" err="1">
                <a:latin typeface="UTM Swiss Condensed" panose="02000500000000000000" pitchFamily="2" charset="0"/>
              </a:rPr>
              <a:t>của</a:t>
            </a:r>
            <a:r>
              <a:rPr lang="en-US" sz="1200" dirty="0">
                <a:latin typeface="UTM Swiss Condensed" panose="02000500000000000000" pitchFamily="2" charset="0"/>
              </a:rPr>
              <a:t> </a:t>
            </a:r>
            <a:r>
              <a:rPr lang="en-US" sz="1200" dirty="0" err="1">
                <a:latin typeface="UTM Swiss Condensed" panose="02000500000000000000" pitchFamily="2" charset="0"/>
              </a:rPr>
              <a:t>bé</a:t>
            </a:r>
            <a:r>
              <a:rPr lang="en-US" sz="1200" dirty="0">
                <a:latin typeface="UTM Swiss Condensed" panose="02000500000000000000" pitchFamily="2" charset="0"/>
              </a:rPr>
              <a:t>.</a:t>
            </a:r>
          </a:p>
          <a:p>
            <a:pPr lvl="0" algn="just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dirty="0">
                <a:latin typeface="UTM Swiss Condensed" panose="02000500000000000000" pitchFamily="2" charset="0"/>
              </a:rPr>
              <a:t> </a:t>
            </a:r>
            <a:endParaRPr lang="en-US" sz="1200" kern="1200" dirty="0">
              <a:effectLst/>
              <a:latin typeface="UTM Swiss Condensed" panose="020005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987C7A5-BACD-4C84-B142-F5B7247C4964}"/>
              </a:ext>
            </a:extLst>
          </p:cNvPr>
          <p:cNvSpPr txBox="1"/>
          <p:nvPr/>
        </p:nvSpPr>
        <p:spPr>
          <a:xfrm>
            <a:off x="4927196" y="1804085"/>
            <a:ext cx="47952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err="1">
                <a:ln w="3175">
                  <a:noFill/>
                </a:ln>
                <a:solidFill>
                  <a:schemeClr val="accent4"/>
                </a:solidFill>
                <a:effectLst>
                  <a:outerShdw blurRad="50800" dist="38100" dir="10800000" algn="r" rotWithShape="0">
                    <a:schemeClr val="accent4">
                      <a:alpha val="40000"/>
                    </a:schemeClr>
                  </a:outerShdw>
                </a:effectLst>
                <a:latin typeface="SVN-Bellico" panose="02000000000000000000" pitchFamily="50" charset="0"/>
              </a:rPr>
              <a:t>Cùng</a:t>
            </a:r>
            <a:r>
              <a:rPr lang="en-US" sz="3600" dirty="0">
                <a:ln w="3175">
                  <a:noFill/>
                </a:ln>
                <a:solidFill>
                  <a:schemeClr val="accent4"/>
                </a:solidFill>
                <a:effectLst>
                  <a:outerShdw blurRad="50800" dist="38100" dir="10800000" algn="r" rotWithShape="0">
                    <a:schemeClr val="accent4">
                      <a:alpha val="40000"/>
                    </a:schemeClr>
                  </a:outerShdw>
                </a:effectLst>
                <a:latin typeface="SVN-Bellico" panose="02000000000000000000" pitchFamily="50" charset="0"/>
              </a:rPr>
              <a:t> KUN </a:t>
            </a:r>
            <a:r>
              <a:rPr lang="en-US" sz="3600" dirty="0" err="1">
                <a:ln w="3175">
                  <a:noFill/>
                </a:ln>
                <a:solidFill>
                  <a:schemeClr val="accent4"/>
                </a:solidFill>
                <a:effectLst>
                  <a:outerShdw blurRad="50800" dist="38100" dir="10800000" algn="r" rotWithShape="0">
                    <a:schemeClr val="accent4">
                      <a:alpha val="40000"/>
                    </a:schemeClr>
                  </a:outerShdw>
                </a:effectLst>
                <a:latin typeface="SVN-Bellico" panose="02000000000000000000" pitchFamily="50" charset="0"/>
              </a:rPr>
              <a:t>học</a:t>
            </a:r>
            <a:r>
              <a:rPr lang="en-US" sz="3600" dirty="0">
                <a:ln w="3175">
                  <a:noFill/>
                </a:ln>
                <a:solidFill>
                  <a:schemeClr val="accent4"/>
                </a:solidFill>
                <a:effectLst>
                  <a:outerShdw blurRad="50800" dist="38100" dir="10800000" algn="r" rotWithShape="0">
                    <a:schemeClr val="accent4">
                      <a:alpha val="40000"/>
                    </a:schemeClr>
                  </a:outerShdw>
                </a:effectLst>
                <a:latin typeface="SVN-Bellico" panose="02000000000000000000" pitchFamily="50" charset="0"/>
              </a:rPr>
              <a:t> </a:t>
            </a:r>
            <a:r>
              <a:rPr lang="en-US" sz="3600" dirty="0" err="1">
                <a:ln w="3175">
                  <a:noFill/>
                </a:ln>
                <a:solidFill>
                  <a:schemeClr val="accent4"/>
                </a:solidFill>
                <a:effectLst>
                  <a:outerShdw blurRad="50800" dist="38100" dir="10800000" algn="r" rotWithShape="0">
                    <a:schemeClr val="accent4">
                      <a:alpha val="40000"/>
                    </a:schemeClr>
                  </a:outerShdw>
                </a:effectLst>
                <a:latin typeface="SVN-Bellico" panose="02000000000000000000" pitchFamily="50" charset="0"/>
              </a:rPr>
              <a:t>tập</a:t>
            </a:r>
            <a:r>
              <a:rPr lang="en-US" sz="3600" dirty="0">
                <a:ln w="3175">
                  <a:noFill/>
                </a:ln>
                <a:solidFill>
                  <a:schemeClr val="accent4"/>
                </a:solidFill>
                <a:effectLst>
                  <a:outerShdw blurRad="50800" dist="38100" dir="10800000" algn="r" rotWithShape="0">
                    <a:schemeClr val="accent4">
                      <a:alpha val="40000"/>
                    </a:schemeClr>
                  </a:outerShdw>
                </a:effectLst>
                <a:latin typeface="SVN-Bellico" panose="02000000000000000000" pitchFamily="50" charset="0"/>
              </a:rPr>
              <a:t> </a:t>
            </a:r>
            <a:r>
              <a:rPr lang="en-US" sz="3600" dirty="0" err="1">
                <a:ln w="3175">
                  <a:noFill/>
                </a:ln>
                <a:solidFill>
                  <a:schemeClr val="accent4"/>
                </a:solidFill>
                <a:effectLst>
                  <a:outerShdw blurRad="50800" dist="38100" dir="10800000" algn="r" rotWithShape="0">
                    <a:schemeClr val="accent4">
                      <a:alpha val="40000"/>
                    </a:schemeClr>
                  </a:outerShdw>
                </a:effectLst>
                <a:latin typeface="SVN-Bellico" panose="02000000000000000000" pitchFamily="50" charset="0"/>
              </a:rPr>
              <a:t>tốt</a:t>
            </a:r>
            <a:r>
              <a:rPr lang="en-US" sz="3600" dirty="0">
                <a:ln w="3175">
                  <a:noFill/>
                </a:ln>
                <a:solidFill>
                  <a:schemeClr val="accent4"/>
                </a:solidFill>
                <a:effectLst>
                  <a:outerShdw blurRad="50800" dist="38100" dir="10800000" algn="r" rotWithShape="0">
                    <a:schemeClr val="accent4">
                      <a:alpha val="40000"/>
                    </a:schemeClr>
                  </a:outerShdw>
                </a:effectLst>
                <a:latin typeface="SVN-Bellico" panose="02000000000000000000" pitchFamily="50" charset="0"/>
              </a:rPr>
              <a:t> </a:t>
            </a:r>
            <a:r>
              <a:rPr lang="en-US" sz="3600" dirty="0" err="1">
                <a:ln w="3175">
                  <a:noFill/>
                </a:ln>
                <a:solidFill>
                  <a:schemeClr val="accent4"/>
                </a:solidFill>
                <a:effectLst>
                  <a:outerShdw blurRad="50800" dist="38100" dir="10800000" algn="r" rotWithShape="0">
                    <a:schemeClr val="accent4">
                      <a:alpha val="40000"/>
                    </a:schemeClr>
                  </a:outerShdw>
                </a:effectLst>
                <a:latin typeface="SVN-Bellico" panose="02000000000000000000" pitchFamily="50" charset="0"/>
              </a:rPr>
              <a:t>mỗi</a:t>
            </a:r>
            <a:r>
              <a:rPr lang="en-US" sz="3600" dirty="0">
                <a:ln w="3175">
                  <a:noFill/>
                </a:ln>
                <a:solidFill>
                  <a:schemeClr val="accent4"/>
                </a:solidFill>
                <a:effectLst>
                  <a:outerShdw blurRad="50800" dist="38100" dir="10800000" algn="r" rotWithShape="0">
                    <a:schemeClr val="accent4">
                      <a:alpha val="40000"/>
                    </a:schemeClr>
                  </a:outerShdw>
                </a:effectLst>
                <a:latin typeface="SVN-Bellico" panose="02000000000000000000" pitchFamily="50" charset="0"/>
              </a:rPr>
              <a:t> </a:t>
            </a:r>
            <a:r>
              <a:rPr lang="en-US" sz="3600" dirty="0" err="1">
                <a:ln w="3175">
                  <a:noFill/>
                </a:ln>
                <a:solidFill>
                  <a:schemeClr val="accent4"/>
                </a:solidFill>
                <a:effectLst>
                  <a:outerShdw blurRad="50800" dist="38100" dir="10800000" algn="r" rotWithShape="0">
                    <a:schemeClr val="accent4">
                      <a:alpha val="40000"/>
                    </a:schemeClr>
                  </a:outerShdw>
                </a:effectLst>
                <a:latin typeface="SVN-Bellico" panose="02000000000000000000" pitchFamily="50" charset="0"/>
              </a:rPr>
              <a:t>ngày</a:t>
            </a:r>
            <a:endParaRPr lang="en-US" sz="3600" dirty="0">
              <a:ln w="3175">
                <a:noFill/>
              </a:ln>
              <a:solidFill>
                <a:schemeClr val="accent4"/>
              </a:solidFill>
              <a:effectLst>
                <a:outerShdw blurRad="50800" dist="38100" dir="10800000" algn="r" rotWithShape="0">
                  <a:schemeClr val="accent4">
                    <a:alpha val="40000"/>
                  </a:schemeClr>
                </a:outerShdw>
              </a:effectLst>
              <a:latin typeface="SVN-Bellico" panose="02000000000000000000" pitchFamily="50" charset="0"/>
            </a:endParaRPr>
          </a:p>
        </p:txBody>
      </p:sp>
      <p:sp>
        <p:nvSpPr>
          <p:cNvPr id="10" name="Rectangle: Rounded Corners 4">
            <a:extLst>
              <a:ext uri="{FF2B5EF4-FFF2-40B4-BE49-F238E27FC236}">
                <a16:creationId xmlns:a16="http://schemas.microsoft.com/office/drawing/2014/main" id="{5DC6C045-6B38-416F-8AA8-056582DB25A2}"/>
              </a:ext>
            </a:extLst>
          </p:cNvPr>
          <p:cNvSpPr txBox="1"/>
          <p:nvPr/>
        </p:nvSpPr>
        <p:spPr>
          <a:xfrm>
            <a:off x="4911806" y="3599055"/>
            <a:ext cx="4826003" cy="2147919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41910" tIns="41910" rIns="41910" bIns="41910" numCol="1" spcCol="1270" anchor="ctr" anchorCtr="0">
            <a:noAutofit/>
          </a:bodyPr>
          <a:lstStyle/>
          <a:p>
            <a:pPr lvl="0" algn="just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b="1" dirty="0" err="1">
                <a:solidFill>
                  <a:schemeClr val="tx1"/>
                </a:solidFill>
                <a:latin typeface="UTM Swiss Condensed" panose="02000500000000000000" pitchFamily="2" charset="0"/>
              </a:rPr>
              <a:t>Nội</a:t>
            </a:r>
            <a:r>
              <a:rPr lang="en-US" sz="1200" b="1" dirty="0">
                <a:solidFill>
                  <a:schemeClr val="tx1"/>
                </a:solidFill>
                <a:latin typeface="UTM Swiss Condensed" panose="02000500000000000000" pitchFamily="2" charset="0"/>
              </a:rPr>
              <a:t> dung</a:t>
            </a:r>
          </a:p>
          <a:p>
            <a:pPr marL="171450" lvl="0" indent="-171450" algn="just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Arial" panose="020B0604020202020204" pitchFamily="34" charset="0"/>
              <a:buChar char="•"/>
            </a:pPr>
            <a:r>
              <a:rPr lang="vi-VN" sz="1200" dirty="0">
                <a:latin typeface="UTM Swiss Condensed" panose="02000500000000000000" pitchFamily="2" charset="0"/>
              </a:rPr>
              <a:t>Trang trí góc học tập. </a:t>
            </a:r>
          </a:p>
          <a:p>
            <a:pPr marL="171450" lvl="0" indent="-171450" algn="just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Arial" panose="020B0604020202020204" pitchFamily="34" charset="0"/>
              <a:buChar char="•"/>
            </a:pPr>
            <a:r>
              <a:rPr lang="vi-VN" sz="1200" dirty="0">
                <a:latin typeface="UTM Swiss Condensed" panose="02000500000000000000" pitchFamily="2" charset="0"/>
              </a:rPr>
              <a:t>Hăng hái phát biểu trên lớp</a:t>
            </a:r>
          </a:p>
          <a:p>
            <a:pPr marL="171450" lvl="0" indent="-171450" algn="just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Arial" panose="020B0604020202020204" pitchFamily="34" charset="0"/>
              <a:buChar char="•"/>
            </a:pPr>
            <a:r>
              <a:rPr lang="vi-VN" sz="1200" dirty="0">
                <a:latin typeface="UTM Swiss Condensed" panose="02000500000000000000" pitchFamily="2" charset="0"/>
              </a:rPr>
              <a:t>Giữ gìn vở sạch đẹp</a:t>
            </a:r>
          </a:p>
          <a:p>
            <a:pPr marL="171450" lvl="0" indent="-171450" algn="just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Arial" panose="020B0604020202020204" pitchFamily="34" charset="0"/>
              <a:buChar char="•"/>
            </a:pPr>
            <a:r>
              <a:rPr lang="vi-VN" sz="1200" dirty="0">
                <a:latin typeface="UTM Swiss Condensed" panose="02000500000000000000" pitchFamily="2" charset="0"/>
              </a:rPr>
              <a:t>Chủ động trao đổi với bạn bè</a:t>
            </a:r>
          </a:p>
          <a:p>
            <a:pPr marL="171450" lvl="0" indent="-171450" algn="just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Arial" panose="020B0604020202020204" pitchFamily="34" charset="0"/>
              <a:buChar char="•"/>
            </a:pPr>
            <a:r>
              <a:rPr lang="vi-VN" sz="1200" dirty="0">
                <a:latin typeface="UTM Swiss Condensed" panose="02000500000000000000" pitchFamily="2" charset="0"/>
              </a:rPr>
              <a:t>Tích cực tham gia sân chơi về học tập</a:t>
            </a:r>
          </a:p>
          <a:p>
            <a:pPr marL="171450" lvl="0" indent="-171450" algn="just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Arial" panose="020B0604020202020204" pitchFamily="34" charset="0"/>
              <a:buChar char="•"/>
            </a:pPr>
            <a:r>
              <a:rPr lang="vi-VN" sz="1200" dirty="0">
                <a:latin typeface="UTM Swiss Condensed" panose="02000500000000000000" pitchFamily="2" charset="0"/>
              </a:rPr>
              <a:t>Việc tốt em làm: việc tốt bé tự </a:t>
            </a:r>
            <a:r>
              <a:rPr lang="en-US" sz="1200" dirty="0" err="1">
                <a:latin typeface="UTM Swiss Condensed" panose="02000500000000000000" pitchFamily="2" charset="0"/>
              </a:rPr>
              <a:t>nghĩ</a:t>
            </a:r>
            <a:r>
              <a:rPr lang="en-US" sz="1200" dirty="0">
                <a:latin typeface="UTM Swiss Condensed" panose="02000500000000000000" pitchFamily="2" charset="0"/>
              </a:rPr>
              <a:t> ra </a:t>
            </a:r>
            <a:r>
              <a:rPr lang="en-US" sz="1200" dirty="0" err="1">
                <a:latin typeface="UTM Swiss Condensed" panose="02000500000000000000" pitchFamily="2" charset="0"/>
              </a:rPr>
              <a:t>và</a:t>
            </a:r>
            <a:r>
              <a:rPr lang="en-US" sz="1200" dirty="0">
                <a:latin typeface="UTM Swiss Condensed" panose="02000500000000000000" pitchFamily="2" charset="0"/>
              </a:rPr>
              <a:t> </a:t>
            </a:r>
            <a:r>
              <a:rPr lang="en-US" sz="1200" dirty="0" err="1">
                <a:latin typeface="UTM Swiss Condensed" panose="02000500000000000000" pitchFamily="2" charset="0"/>
              </a:rPr>
              <a:t>thực</a:t>
            </a:r>
            <a:r>
              <a:rPr lang="en-US" sz="1200" dirty="0">
                <a:latin typeface="UTM Swiss Condensed" panose="02000500000000000000" pitchFamily="2" charset="0"/>
              </a:rPr>
              <a:t> </a:t>
            </a:r>
            <a:r>
              <a:rPr lang="en-US" sz="1200" dirty="0" err="1">
                <a:latin typeface="UTM Swiss Condensed" panose="02000500000000000000" pitchFamily="2" charset="0"/>
              </a:rPr>
              <a:t>hiện</a:t>
            </a:r>
            <a:r>
              <a:rPr lang="vi-VN" sz="1200" dirty="0">
                <a:latin typeface="UTM Swiss Condensed" panose="02000500000000000000" pitchFamily="2" charset="0"/>
              </a:rPr>
              <a:t>.</a:t>
            </a:r>
            <a:endParaRPr lang="en-US" sz="1200" dirty="0">
              <a:latin typeface="UTM Swiss Condensed" panose="02000500000000000000" pitchFamily="2" charset="0"/>
            </a:endParaRPr>
          </a:p>
          <a:p>
            <a:pPr lvl="0" algn="just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1200" dirty="0">
              <a:latin typeface="UTM Swiss Condensed" panose="02000500000000000000" pitchFamily="2" charset="0"/>
            </a:endParaRPr>
          </a:p>
          <a:p>
            <a:pPr lvl="0" algn="just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i="1" dirty="0" err="1">
                <a:latin typeface="UTM Swiss Condensed" panose="02000500000000000000" pitchFamily="2" charset="0"/>
              </a:rPr>
              <a:t>Nội</a:t>
            </a:r>
            <a:r>
              <a:rPr lang="en-US" sz="1200" i="1" dirty="0">
                <a:latin typeface="UTM Swiss Condensed" panose="02000500000000000000" pitchFamily="2" charset="0"/>
              </a:rPr>
              <a:t> dung </a:t>
            </a:r>
            <a:r>
              <a:rPr lang="en-US" sz="1200" i="1" dirty="0" err="1">
                <a:latin typeface="UTM Swiss Condensed" panose="02000500000000000000" pitchFamily="2" charset="0"/>
              </a:rPr>
              <a:t>việc</a:t>
            </a:r>
            <a:r>
              <a:rPr lang="en-US" sz="1200" i="1" dirty="0">
                <a:latin typeface="UTM Swiss Condensed" panose="02000500000000000000" pitchFamily="2" charset="0"/>
              </a:rPr>
              <a:t> </a:t>
            </a:r>
            <a:r>
              <a:rPr lang="en-US" sz="1200" i="1" dirty="0" err="1">
                <a:latin typeface="UTM Swiss Condensed" panose="02000500000000000000" pitchFamily="2" charset="0"/>
              </a:rPr>
              <a:t>tốt</a:t>
            </a:r>
            <a:r>
              <a:rPr lang="en-US" sz="1200" i="1" dirty="0">
                <a:latin typeface="UTM Swiss Condensed" panose="02000500000000000000" pitchFamily="2" charset="0"/>
              </a:rPr>
              <a:t> </a:t>
            </a:r>
            <a:r>
              <a:rPr lang="en-US" sz="1200" i="1" dirty="0" err="1">
                <a:latin typeface="UTM Swiss Condensed" panose="02000500000000000000" pitchFamily="2" charset="0"/>
              </a:rPr>
              <a:t>sẽ</a:t>
            </a:r>
            <a:r>
              <a:rPr lang="en-US" sz="1200" i="1" dirty="0">
                <a:latin typeface="UTM Swiss Condensed" panose="02000500000000000000" pitchFamily="2" charset="0"/>
              </a:rPr>
              <a:t> đ</a:t>
            </a:r>
            <a:r>
              <a:rPr lang="vi-VN" sz="1200" i="1" dirty="0">
                <a:latin typeface="UTM Swiss Condensed" panose="02000500000000000000" pitchFamily="2" charset="0"/>
              </a:rPr>
              <a:t>ư</a:t>
            </a:r>
            <a:r>
              <a:rPr lang="en-US" sz="1200" i="1" dirty="0" err="1">
                <a:latin typeface="UTM Swiss Condensed" panose="02000500000000000000" pitchFamily="2" charset="0"/>
              </a:rPr>
              <a:t>ợc</a:t>
            </a:r>
            <a:r>
              <a:rPr lang="en-US" sz="1200" i="1" dirty="0">
                <a:latin typeface="UTM Swiss Condensed" panose="02000500000000000000" pitchFamily="2" charset="0"/>
              </a:rPr>
              <a:t> </a:t>
            </a:r>
            <a:r>
              <a:rPr lang="en-US" sz="1200" i="1" dirty="0" err="1">
                <a:latin typeface="UTM Swiss Condensed" panose="02000500000000000000" pitchFamily="2" charset="0"/>
              </a:rPr>
              <a:t>cập</a:t>
            </a:r>
            <a:r>
              <a:rPr lang="en-US" sz="1200" i="1" dirty="0">
                <a:latin typeface="UTM Swiss Condensed" panose="02000500000000000000" pitchFamily="2" charset="0"/>
              </a:rPr>
              <a:t> </a:t>
            </a:r>
            <a:r>
              <a:rPr lang="en-US" sz="1200" i="1" dirty="0" err="1">
                <a:latin typeface="UTM Swiss Condensed" panose="02000500000000000000" pitchFamily="2" charset="0"/>
              </a:rPr>
              <a:t>nhật</a:t>
            </a:r>
            <a:r>
              <a:rPr lang="en-US" sz="1200" i="1" dirty="0">
                <a:latin typeface="UTM Swiss Condensed" panose="02000500000000000000" pitchFamily="2" charset="0"/>
              </a:rPr>
              <a:t> </a:t>
            </a:r>
            <a:r>
              <a:rPr lang="en-US" sz="1200" i="1" dirty="0" err="1">
                <a:latin typeface="UTM Swiss Condensed" panose="02000500000000000000" pitchFamily="2" charset="0"/>
              </a:rPr>
              <a:t>và</a:t>
            </a:r>
            <a:r>
              <a:rPr lang="en-US" sz="1200" i="1" dirty="0">
                <a:latin typeface="UTM Swiss Condensed" panose="02000500000000000000" pitchFamily="2" charset="0"/>
              </a:rPr>
              <a:t> </a:t>
            </a:r>
            <a:r>
              <a:rPr lang="en-US" sz="1200" i="1" dirty="0" err="1">
                <a:latin typeface="UTM Swiss Condensed" panose="02000500000000000000" pitchFamily="2" charset="0"/>
              </a:rPr>
              <a:t>đổi</a:t>
            </a:r>
            <a:r>
              <a:rPr lang="en-US" sz="1200" i="1" dirty="0">
                <a:latin typeface="UTM Swiss Condensed" panose="02000500000000000000" pitchFamily="2" charset="0"/>
              </a:rPr>
              <a:t> </a:t>
            </a:r>
            <a:r>
              <a:rPr lang="en-US" sz="1200" i="1" dirty="0" err="1">
                <a:latin typeface="UTM Swiss Condensed" panose="02000500000000000000" pitchFamily="2" charset="0"/>
              </a:rPr>
              <a:t>mới</a:t>
            </a:r>
            <a:r>
              <a:rPr lang="en-US" sz="1200" i="1" dirty="0">
                <a:latin typeface="UTM Swiss Condensed" panose="02000500000000000000" pitchFamily="2" charset="0"/>
              </a:rPr>
              <a:t> </a:t>
            </a:r>
            <a:r>
              <a:rPr lang="en-US" sz="1200" i="1" dirty="0" err="1">
                <a:latin typeface="UTM Swiss Condensed" panose="02000500000000000000" pitchFamily="2" charset="0"/>
              </a:rPr>
              <a:t>hàng</a:t>
            </a:r>
            <a:r>
              <a:rPr lang="en-US" sz="1200" i="1" dirty="0">
                <a:latin typeface="UTM Swiss Condensed" panose="02000500000000000000" pitchFamily="2" charset="0"/>
              </a:rPr>
              <a:t> </a:t>
            </a:r>
            <a:r>
              <a:rPr lang="en-US" sz="1200" i="1" dirty="0" err="1">
                <a:latin typeface="UTM Swiss Condensed" panose="02000500000000000000" pitchFamily="2" charset="0"/>
              </a:rPr>
              <a:t>tháng</a:t>
            </a:r>
            <a:endParaRPr lang="en-US" sz="1200" i="1" kern="1200" dirty="0">
              <a:effectLst/>
              <a:latin typeface="UTM Swiss Condensed" panose="02000500000000000000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77C199A-FF31-4927-ACCA-364ED9774ED8}"/>
              </a:ext>
            </a:extLst>
          </p:cNvPr>
          <p:cNvSpPr txBox="1"/>
          <p:nvPr/>
        </p:nvSpPr>
        <p:spPr>
          <a:xfrm>
            <a:off x="462489" y="1416542"/>
            <a:ext cx="35626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2"/>
                </a:solidFill>
                <a:latin typeface="UTM Alter Gothic" panose="02040603050506020204" pitchFamily="18" charset="0"/>
              </a:rPr>
              <a:t>A. GÓC LÀM VIỆC TỐT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A0244A3-7BF9-40A9-874E-50E41028FE6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509" t="28522" r="25444" b="69727"/>
          <a:stretch/>
        </p:blipFill>
        <p:spPr>
          <a:xfrm>
            <a:off x="3960283" y="2450416"/>
            <a:ext cx="547679" cy="10863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32D38F0-4C48-4827-B279-A056C77EDA8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509" t="28522" r="25444" b="69727"/>
          <a:stretch/>
        </p:blipFill>
        <p:spPr>
          <a:xfrm>
            <a:off x="3960283" y="2962649"/>
            <a:ext cx="547679" cy="10863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7D2C648-87C5-46E0-9AE1-DDAE3217AF7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509" t="28522" r="25444" b="69727"/>
          <a:stretch/>
        </p:blipFill>
        <p:spPr>
          <a:xfrm>
            <a:off x="3960283" y="3462180"/>
            <a:ext cx="547679" cy="10863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E686532-0AB1-4CCA-A05A-B3885FE76EF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509" t="28522" r="25444" b="69727"/>
          <a:stretch/>
        </p:blipFill>
        <p:spPr>
          <a:xfrm>
            <a:off x="3960283" y="3961711"/>
            <a:ext cx="547679" cy="108633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B0EAA91C-0C85-4AAA-B568-BFB6E94C395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509" t="28522" r="25444" b="69727"/>
          <a:stretch/>
        </p:blipFill>
        <p:spPr>
          <a:xfrm>
            <a:off x="3960283" y="4461242"/>
            <a:ext cx="547679" cy="108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57805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8979142F-9BEB-4E9E-B16B-709026337DED}"/>
              </a:ext>
            </a:extLst>
          </p:cNvPr>
          <p:cNvSpPr/>
          <p:nvPr/>
        </p:nvSpPr>
        <p:spPr>
          <a:xfrm>
            <a:off x="2678111" y="1675334"/>
            <a:ext cx="7243137" cy="4429133"/>
          </a:xfrm>
          <a:prstGeom prst="roundRect">
            <a:avLst/>
          </a:prstGeom>
          <a:solidFill>
            <a:schemeClr val="bg1"/>
          </a:solidFill>
          <a:ln>
            <a:solidFill>
              <a:srgbClr val="009A8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CCBFDC2-2AD0-4586-AF9A-D549704BE0F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06" t="3056" r="59795" b="9466"/>
          <a:stretch/>
        </p:blipFill>
        <p:spPr>
          <a:xfrm>
            <a:off x="2455330" y="1550406"/>
            <a:ext cx="2421467" cy="474359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E88910E-2F58-465B-99D9-ACEC6D6B8686}"/>
              </a:ext>
            </a:extLst>
          </p:cNvPr>
          <p:cNvSpPr txBox="1"/>
          <p:nvPr/>
        </p:nvSpPr>
        <p:spPr>
          <a:xfrm>
            <a:off x="462489" y="988478"/>
            <a:ext cx="7243137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dirty="0">
                <a:solidFill>
                  <a:srgbClr val="009A8E"/>
                </a:solidFill>
                <a:latin typeface="UTM Impact" panose="02040603050506020204" pitchFamily="18" charset="0"/>
              </a:rPr>
              <a:t>IV. HƯỚNG DẪN SỬ DỤNG – THỰC HIỆN VIỆC TỐT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C769449-FF63-4494-9818-026830625618}"/>
              </a:ext>
            </a:extLst>
          </p:cNvPr>
          <p:cNvSpPr txBox="1"/>
          <p:nvPr/>
        </p:nvSpPr>
        <p:spPr>
          <a:xfrm>
            <a:off x="462489" y="1416542"/>
            <a:ext cx="35626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2"/>
                </a:solidFill>
                <a:latin typeface="UTM Alter Gothic" panose="02040603050506020204" pitchFamily="18" charset="0"/>
              </a:rPr>
              <a:t>A. GÓC LÀM VIỆC TỐT</a:t>
            </a:r>
          </a:p>
        </p:txBody>
      </p:sp>
      <p:sp>
        <p:nvSpPr>
          <p:cNvPr id="8" name="Rectangle: Rounded Corners 4">
            <a:extLst>
              <a:ext uri="{FF2B5EF4-FFF2-40B4-BE49-F238E27FC236}">
                <a16:creationId xmlns:a16="http://schemas.microsoft.com/office/drawing/2014/main" id="{886E5419-4CA0-44E8-8E4F-08D9B675F0F0}"/>
              </a:ext>
            </a:extLst>
          </p:cNvPr>
          <p:cNvSpPr txBox="1"/>
          <p:nvPr/>
        </p:nvSpPr>
        <p:spPr>
          <a:xfrm>
            <a:off x="4910987" y="2195578"/>
            <a:ext cx="4826003" cy="1881637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41910" tIns="41910" rIns="41910" bIns="41910" numCol="1" spcCol="1270" anchor="ctr" anchorCtr="0">
            <a:noAutofit/>
          </a:bodyPr>
          <a:lstStyle/>
          <a:p>
            <a:pPr lvl="0" algn="just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b="1" dirty="0">
                <a:solidFill>
                  <a:schemeClr val="tx1"/>
                </a:solidFill>
                <a:latin typeface="UTM Swiss Condensed" panose="02000500000000000000" pitchFamily="2" charset="0"/>
              </a:rPr>
              <a:t>Thao </a:t>
            </a:r>
            <a:r>
              <a:rPr lang="en-US" sz="1200" b="1" dirty="0" err="1">
                <a:solidFill>
                  <a:schemeClr val="tx1"/>
                </a:solidFill>
                <a:latin typeface="UTM Swiss Condensed" panose="02000500000000000000" pitchFamily="2" charset="0"/>
              </a:rPr>
              <a:t>tác</a:t>
            </a:r>
            <a:endParaRPr lang="en-US" sz="1200" b="1" dirty="0">
              <a:solidFill>
                <a:schemeClr val="tx1"/>
              </a:solidFill>
              <a:latin typeface="UTM Swiss Condensed" panose="02000500000000000000" pitchFamily="2" charset="0"/>
            </a:endParaRPr>
          </a:p>
          <a:p>
            <a:pPr lvl="0" algn="just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dirty="0" err="1">
                <a:latin typeface="UTM Swiss Condensed" panose="02000500000000000000" pitchFamily="2" charset="0"/>
              </a:rPr>
              <a:t>Các</a:t>
            </a:r>
            <a:r>
              <a:rPr lang="en-US" sz="1200" dirty="0">
                <a:latin typeface="UTM Swiss Condensed" panose="02000500000000000000" pitchFamily="2" charset="0"/>
              </a:rPr>
              <a:t> </a:t>
            </a:r>
            <a:r>
              <a:rPr lang="en-US" sz="1200" dirty="0" err="1">
                <a:latin typeface="UTM Swiss Condensed" panose="02000500000000000000" pitchFamily="2" charset="0"/>
              </a:rPr>
              <a:t>bé</a:t>
            </a:r>
            <a:r>
              <a:rPr lang="en-US" sz="1200" dirty="0">
                <a:latin typeface="UTM Swiss Condensed" panose="02000500000000000000" pitchFamily="2" charset="0"/>
              </a:rPr>
              <a:t> </a:t>
            </a:r>
            <a:r>
              <a:rPr lang="en-US" sz="1200" dirty="0" err="1">
                <a:latin typeface="UTM Swiss Condensed" panose="02000500000000000000" pitchFamily="2" charset="0"/>
              </a:rPr>
              <a:t>sau</a:t>
            </a:r>
            <a:r>
              <a:rPr lang="en-US" sz="1200" dirty="0">
                <a:latin typeface="UTM Swiss Condensed" panose="02000500000000000000" pitchFamily="2" charset="0"/>
              </a:rPr>
              <a:t> </a:t>
            </a:r>
            <a:r>
              <a:rPr lang="en-US" sz="1200" dirty="0" err="1">
                <a:latin typeface="UTM Swiss Condensed" panose="02000500000000000000" pitchFamily="2" charset="0"/>
              </a:rPr>
              <a:t>khi</a:t>
            </a:r>
            <a:r>
              <a:rPr lang="en-US" sz="1200" dirty="0">
                <a:latin typeface="UTM Swiss Condensed" panose="02000500000000000000" pitchFamily="2" charset="0"/>
              </a:rPr>
              <a:t> </a:t>
            </a:r>
            <a:r>
              <a:rPr lang="en-US" sz="1200" dirty="0" err="1">
                <a:latin typeface="UTM Swiss Condensed" panose="02000500000000000000" pitchFamily="2" charset="0"/>
              </a:rPr>
              <a:t>thực</a:t>
            </a:r>
            <a:r>
              <a:rPr lang="en-US" sz="1200" dirty="0">
                <a:latin typeface="UTM Swiss Condensed" panose="02000500000000000000" pitchFamily="2" charset="0"/>
              </a:rPr>
              <a:t> </a:t>
            </a:r>
            <a:r>
              <a:rPr lang="en-US" sz="1200" dirty="0" err="1">
                <a:latin typeface="UTM Swiss Condensed" panose="02000500000000000000" pitchFamily="2" charset="0"/>
              </a:rPr>
              <a:t>hiện</a:t>
            </a:r>
            <a:r>
              <a:rPr lang="en-US" sz="1200" dirty="0">
                <a:latin typeface="UTM Swiss Condensed" panose="02000500000000000000" pitchFamily="2" charset="0"/>
              </a:rPr>
              <a:t> </a:t>
            </a:r>
            <a:r>
              <a:rPr lang="en-US" sz="1200" dirty="0" err="1">
                <a:latin typeface="UTM Swiss Condensed" panose="02000500000000000000" pitchFamily="2" charset="0"/>
              </a:rPr>
              <a:t>việc</a:t>
            </a:r>
            <a:r>
              <a:rPr lang="en-US" sz="1200" dirty="0">
                <a:latin typeface="UTM Swiss Condensed" panose="02000500000000000000" pitchFamily="2" charset="0"/>
              </a:rPr>
              <a:t> </a:t>
            </a:r>
            <a:r>
              <a:rPr lang="en-US" sz="1200" dirty="0" err="1">
                <a:latin typeface="UTM Swiss Condensed" panose="02000500000000000000" pitchFamily="2" charset="0"/>
              </a:rPr>
              <a:t>tốt</a:t>
            </a:r>
            <a:r>
              <a:rPr lang="en-US" sz="1200" dirty="0">
                <a:latin typeface="UTM Swiss Condensed" panose="02000500000000000000" pitchFamily="2" charset="0"/>
              </a:rPr>
              <a:t> </a:t>
            </a:r>
            <a:r>
              <a:rPr lang="en-US" sz="1200" dirty="0" err="1">
                <a:latin typeface="UTM Swiss Condensed" panose="02000500000000000000" pitchFamily="2" charset="0"/>
              </a:rPr>
              <a:t>theo</a:t>
            </a:r>
            <a:r>
              <a:rPr lang="en-US" sz="1200" dirty="0">
                <a:latin typeface="UTM Swiss Condensed" panose="02000500000000000000" pitchFamily="2" charset="0"/>
              </a:rPr>
              <a:t> </a:t>
            </a:r>
            <a:r>
              <a:rPr lang="en-US" sz="1200" dirty="0" err="1">
                <a:latin typeface="UTM Swiss Condensed" panose="02000500000000000000" pitchFamily="2" charset="0"/>
              </a:rPr>
              <a:t>gợi</a:t>
            </a:r>
            <a:r>
              <a:rPr lang="en-US" sz="1200" dirty="0">
                <a:latin typeface="UTM Swiss Condensed" panose="02000500000000000000" pitchFamily="2" charset="0"/>
              </a:rPr>
              <a:t> ý </a:t>
            </a:r>
            <a:r>
              <a:rPr lang="en-US" sz="1200" dirty="0" err="1">
                <a:latin typeface="UTM Swiss Condensed" panose="02000500000000000000" pitchFamily="2" charset="0"/>
              </a:rPr>
              <a:t>trên</a:t>
            </a:r>
            <a:r>
              <a:rPr lang="en-US" sz="1200" dirty="0">
                <a:latin typeface="UTM Swiss Condensed" panose="02000500000000000000" pitchFamily="2" charset="0"/>
              </a:rPr>
              <a:t> App, </a:t>
            </a:r>
            <a:r>
              <a:rPr lang="en-US" sz="1200" dirty="0" err="1">
                <a:latin typeface="UTM Swiss Condensed" panose="02000500000000000000" pitchFamily="2" charset="0"/>
              </a:rPr>
              <a:t>bấm</a:t>
            </a:r>
            <a:r>
              <a:rPr lang="en-US" sz="1200" dirty="0">
                <a:latin typeface="UTM Swiss Condensed" panose="02000500000000000000" pitchFamily="2" charset="0"/>
              </a:rPr>
              <a:t> </a:t>
            </a:r>
            <a:r>
              <a:rPr lang="en-US" sz="1200" dirty="0" err="1">
                <a:latin typeface="UTM Swiss Condensed" panose="02000500000000000000" pitchFamily="2" charset="0"/>
              </a:rPr>
              <a:t>nút</a:t>
            </a:r>
            <a:r>
              <a:rPr lang="en-US" sz="1200" dirty="0">
                <a:latin typeface="UTM Swiss Condensed" panose="02000500000000000000" pitchFamily="2" charset="0"/>
              </a:rPr>
              <a:t> </a:t>
            </a:r>
            <a:r>
              <a:rPr lang="en-US" sz="1200" b="1" dirty="0">
                <a:latin typeface="UTM Swiss Condensed" panose="02000500000000000000" pitchFamily="2" charset="0"/>
              </a:rPr>
              <a:t>“</a:t>
            </a:r>
            <a:r>
              <a:rPr lang="en-US" sz="1200" b="1" dirty="0" err="1">
                <a:latin typeface="UTM Swiss Condensed" panose="02000500000000000000" pitchFamily="2" charset="0"/>
              </a:rPr>
              <a:t>Hoàn</a:t>
            </a:r>
            <a:r>
              <a:rPr lang="en-US" sz="1200" b="1" dirty="0">
                <a:latin typeface="UTM Swiss Condensed" panose="02000500000000000000" pitchFamily="2" charset="0"/>
              </a:rPr>
              <a:t> </a:t>
            </a:r>
            <a:r>
              <a:rPr lang="en-US" sz="1200" b="1" dirty="0" err="1">
                <a:latin typeface="UTM Swiss Condensed" panose="02000500000000000000" pitchFamily="2" charset="0"/>
              </a:rPr>
              <a:t>thành</a:t>
            </a:r>
            <a:r>
              <a:rPr lang="en-US" sz="1200" b="1" dirty="0">
                <a:latin typeface="UTM Swiss Condensed" panose="02000500000000000000" pitchFamily="2" charset="0"/>
              </a:rPr>
              <a:t>” </a:t>
            </a:r>
            <a:r>
              <a:rPr lang="en-US" sz="1200" dirty="0" err="1">
                <a:latin typeface="UTM Swiss Condensed" panose="02000500000000000000" pitchFamily="2" charset="0"/>
              </a:rPr>
              <a:t>để</a:t>
            </a:r>
            <a:r>
              <a:rPr lang="en-US" sz="1200" dirty="0">
                <a:latin typeface="UTM Swiss Condensed" panose="02000500000000000000" pitchFamily="2" charset="0"/>
              </a:rPr>
              <a:t> </a:t>
            </a:r>
            <a:r>
              <a:rPr lang="en-US" sz="1200" dirty="0" err="1">
                <a:latin typeface="UTM Swiss Condensed" panose="02000500000000000000" pitchFamily="2" charset="0"/>
              </a:rPr>
              <a:t>xác</a:t>
            </a:r>
            <a:r>
              <a:rPr lang="en-US" sz="1200" dirty="0">
                <a:latin typeface="UTM Swiss Condensed" panose="02000500000000000000" pitchFamily="2" charset="0"/>
              </a:rPr>
              <a:t> </a:t>
            </a:r>
            <a:r>
              <a:rPr lang="en-US" sz="1200" dirty="0" err="1">
                <a:latin typeface="UTM Swiss Condensed" panose="02000500000000000000" pitchFamily="2" charset="0"/>
              </a:rPr>
              <a:t>nhận</a:t>
            </a:r>
            <a:r>
              <a:rPr lang="en-US" sz="1200" dirty="0">
                <a:latin typeface="UTM Swiss Condensed" panose="02000500000000000000" pitchFamily="2" charset="0"/>
              </a:rPr>
              <a:t> </a:t>
            </a:r>
            <a:r>
              <a:rPr lang="en-US" sz="1200" dirty="0" err="1">
                <a:latin typeface="UTM Swiss Condensed" panose="02000500000000000000" pitchFamily="2" charset="0"/>
              </a:rPr>
              <a:t>hoàn</a:t>
            </a:r>
            <a:r>
              <a:rPr lang="en-US" sz="1200" dirty="0">
                <a:latin typeface="UTM Swiss Condensed" panose="02000500000000000000" pitchFamily="2" charset="0"/>
              </a:rPr>
              <a:t> </a:t>
            </a:r>
            <a:r>
              <a:rPr lang="en-US" sz="1200" dirty="0" err="1">
                <a:latin typeface="UTM Swiss Condensed" panose="02000500000000000000" pitchFamily="2" charset="0"/>
              </a:rPr>
              <a:t>thành</a:t>
            </a:r>
            <a:r>
              <a:rPr lang="en-US" sz="1200" dirty="0">
                <a:latin typeface="UTM Swiss Condensed" panose="02000500000000000000" pitchFamily="2" charset="0"/>
              </a:rPr>
              <a:t> </a:t>
            </a:r>
            <a:r>
              <a:rPr lang="en-US" sz="1200" dirty="0" err="1">
                <a:latin typeface="UTM Swiss Condensed" panose="02000500000000000000" pitchFamily="2" charset="0"/>
              </a:rPr>
              <a:t>nhiệm</a:t>
            </a:r>
            <a:r>
              <a:rPr lang="en-US" sz="1200" dirty="0">
                <a:latin typeface="UTM Swiss Condensed" panose="02000500000000000000" pitchFamily="2" charset="0"/>
              </a:rPr>
              <a:t> </a:t>
            </a:r>
            <a:r>
              <a:rPr lang="en-US" sz="1200" dirty="0" err="1">
                <a:latin typeface="UTM Swiss Condensed" panose="02000500000000000000" pitchFamily="2" charset="0"/>
              </a:rPr>
              <a:t>vụ</a:t>
            </a:r>
            <a:endParaRPr lang="en-US" sz="1200" dirty="0">
              <a:latin typeface="UTM Swiss Condensed" panose="02000500000000000000" pitchFamily="2" charset="0"/>
            </a:endParaRPr>
          </a:p>
          <a:p>
            <a:pPr lvl="0" algn="just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dirty="0">
                <a:latin typeface="UTM Swiss Condensed" panose="02000500000000000000" pitchFamily="2" charset="0"/>
              </a:rPr>
              <a:t>Sau </a:t>
            </a:r>
            <a:r>
              <a:rPr lang="en-US" sz="1200" dirty="0" err="1">
                <a:latin typeface="UTM Swiss Condensed" panose="02000500000000000000" pitchFamily="2" charset="0"/>
              </a:rPr>
              <a:t>đó</a:t>
            </a:r>
            <a:r>
              <a:rPr lang="en-US" sz="1200" dirty="0">
                <a:latin typeface="UTM Swiss Condensed" panose="02000500000000000000" pitchFamily="2" charset="0"/>
              </a:rPr>
              <a:t>, </a:t>
            </a:r>
            <a:r>
              <a:rPr lang="en-US" sz="1200" dirty="0" err="1">
                <a:latin typeface="UTM Swiss Condensed" panose="02000500000000000000" pitchFamily="2" charset="0"/>
              </a:rPr>
              <a:t>bấm</a:t>
            </a:r>
            <a:r>
              <a:rPr lang="en-US" sz="1200" dirty="0">
                <a:latin typeface="UTM Swiss Condensed" panose="02000500000000000000" pitchFamily="2" charset="0"/>
              </a:rPr>
              <a:t> </a:t>
            </a:r>
            <a:r>
              <a:rPr lang="en-US" sz="1200" dirty="0" err="1">
                <a:latin typeface="UTM Swiss Condensed" panose="02000500000000000000" pitchFamily="2" charset="0"/>
              </a:rPr>
              <a:t>vào</a:t>
            </a:r>
            <a:r>
              <a:rPr lang="en-US" sz="1200" dirty="0">
                <a:latin typeface="UTM Swiss Condensed" panose="02000500000000000000" pitchFamily="2" charset="0"/>
              </a:rPr>
              <a:t> </a:t>
            </a:r>
            <a:r>
              <a:rPr lang="en-US" sz="1200" dirty="0" err="1">
                <a:latin typeface="UTM Swiss Condensed" panose="02000500000000000000" pitchFamily="2" charset="0"/>
              </a:rPr>
              <a:t>nút</a:t>
            </a:r>
            <a:r>
              <a:rPr lang="en-US" sz="1200" dirty="0">
                <a:latin typeface="UTM Swiss Condensed" panose="02000500000000000000" pitchFamily="2" charset="0"/>
              </a:rPr>
              <a:t> </a:t>
            </a:r>
            <a:r>
              <a:rPr lang="en-US" sz="1200" b="1" dirty="0">
                <a:latin typeface="UTM Swiss Condensed" panose="02000500000000000000" pitchFamily="2" charset="0"/>
              </a:rPr>
              <a:t>“</a:t>
            </a:r>
            <a:r>
              <a:rPr lang="en-US" sz="1200" b="1" dirty="0" err="1">
                <a:latin typeface="UTM Swiss Condensed" panose="02000500000000000000" pitchFamily="2" charset="0"/>
              </a:rPr>
              <a:t>Gởi</a:t>
            </a:r>
            <a:r>
              <a:rPr lang="en-US" sz="1200" b="1" dirty="0">
                <a:latin typeface="UTM Swiss Condensed" panose="02000500000000000000" pitchFamily="2" charset="0"/>
              </a:rPr>
              <a:t> </a:t>
            </a:r>
            <a:r>
              <a:rPr lang="en-US" sz="1200" b="1" dirty="0" err="1">
                <a:latin typeface="UTM Swiss Condensed" panose="02000500000000000000" pitchFamily="2" charset="0"/>
              </a:rPr>
              <a:t>xác</a:t>
            </a:r>
            <a:r>
              <a:rPr lang="en-US" sz="1200" b="1" dirty="0">
                <a:latin typeface="UTM Swiss Condensed" panose="02000500000000000000" pitchFamily="2" charset="0"/>
              </a:rPr>
              <a:t> </a:t>
            </a:r>
            <a:r>
              <a:rPr lang="en-US" sz="1200" b="1" dirty="0" err="1">
                <a:latin typeface="UTM Swiss Condensed" panose="02000500000000000000" pitchFamily="2" charset="0"/>
              </a:rPr>
              <a:t>nhận</a:t>
            </a:r>
            <a:r>
              <a:rPr lang="en-US" sz="1200" b="1" dirty="0">
                <a:latin typeface="UTM Swiss Condensed" panose="02000500000000000000" pitchFamily="2" charset="0"/>
              </a:rPr>
              <a:t> </a:t>
            </a:r>
            <a:r>
              <a:rPr lang="en-US" sz="1200" b="1" dirty="0" err="1">
                <a:latin typeface="UTM Swiss Condensed" panose="02000500000000000000" pitchFamily="2" charset="0"/>
              </a:rPr>
              <a:t>cho</a:t>
            </a:r>
            <a:r>
              <a:rPr lang="en-US" sz="1200" b="1" dirty="0">
                <a:latin typeface="UTM Swiss Condensed" panose="02000500000000000000" pitchFamily="2" charset="0"/>
              </a:rPr>
              <a:t> cha </a:t>
            </a:r>
            <a:r>
              <a:rPr lang="en-US" sz="1200" b="1" dirty="0" err="1">
                <a:latin typeface="UTM Swiss Condensed" panose="02000500000000000000" pitchFamily="2" charset="0"/>
              </a:rPr>
              <a:t>mẹ</a:t>
            </a:r>
            <a:r>
              <a:rPr lang="en-US" sz="1200" b="1" dirty="0">
                <a:latin typeface="UTM Swiss Condensed" panose="02000500000000000000" pitchFamily="2" charset="0"/>
              </a:rPr>
              <a:t>” </a:t>
            </a:r>
            <a:r>
              <a:rPr lang="en-US" sz="1200" dirty="0" err="1">
                <a:latin typeface="UTM Swiss Condensed" panose="02000500000000000000" pitchFamily="2" charset="0"/>
              </a:rPr>
              <a:t>nhờ</a:t>
            </a:r>
            <a:r>
              <a:rPr lang="en-US" sz="1200" dirty="0">
                <a:latin typeface="UTM Swiss Condensed" panose="02000500000000000000" pitchFamily="2" charset="0"/>
              </a:rPr>
              <a:t> cha </a:t>
            </a:r>
            <a:r>
              <a:rPr lang="en-US" sz="1200" dirty="0" err="1">
                <a:latin typeface="UTM Swiss Condensed" panose="02000500000000000000" pitchFamily="2" charset="0"/>
              </a:rPr>
              <a:t>mẹ</a:t>
            </a:r>
            <a:r>
              <a:rPr lang="en-US" sz="1200" dirty="0">
                <a:latin typeface="UTM Swiss Condensed" panose="02000500000000000000" pitchFamily="2" charset="0"/>
              </a:rPr>
              <a:t> </a:t>
            </a:r>
            <a:r>
              <a:rPr lang="en-US" sz="1200" dirty="0" err="1">
                <a:latin typeface="UTM Swiss Condensed" panose="02000500000000000000" pitchFamily="2" charset="0"/>
              </a:rPr>
              <a:t>kiểm</a:t>
            </a:r>
            <a:r>
              <a:rPr lang="en-US" sz="1200" dirty="0">
                <a:latin typeface="UTM Swiss Condensed" panose="02000500000000000000" pitchFamily="2" charset="0"/>
              </a:rPr>
              <a:t> </a:t>
            </a:r>
            <a:r>
              <a:rPr lang="en-US" sz="1200" dirty="0" err="1">
                <a:latin typeface="UTM Swiss Condensed" panose="02000500000000000000" pitchFamily="2" charset="0"/>
              </a:rPr>
              <a:t>tra</a:t>
            </a:r>
            <a:r>
              <a:rPr lang="en-US" sz="1200" dirty="0">
                <a:latin typeface="UTM Swiss Condensed" panose="02000500000000000000" pitchFamily="2" charset="0"/>
              </a:rPr>
              <a:t> </a:t>
            </a:r>
            <a:r>
              <a:rPr lang="en-US" sz="1200" dirty="0" err="1">
                <a:latin typeface="UTM Swiss Condensed" panose="02000500000000000000" pitchFamily="2" charset="0"/>
              </a:rPr>
              <a:t>và</a:t>
            </a:r>
            <a:r>
              <a:rPr lang="en-US" sz="1200" dirty="0">
                <a:latin typeface="UTM Swiss Condensed" panose="02000500000000000000" pitchFamily="2" charset="0"/>
              </a:rPr>
              <a:t> </a:t>
            </a:r>
            <a:r>
              <a:rPr lang="en-US" sz="1200" dirty="0" err="1">
                <a:latin typeface="UTM Swiss Condensed" panose="02000500000000000000" pitchFamily="2" charset="0"/>
              </a:rPr>
              <a:t>xác</a:t>
            </a:r>
            <a:r>
              <a:rPr lang="en-US" sz="1200" dirty="0">
                <a:latin typeface="UTM Swiss Condensed" panose="02000500000000000000" pitchFamily="2" charset="0"/>
              </a:rPr>
              <a:t> </a:t>
            </a:r>
            <a:r>
              <a:rPr lang="en-US" sz="1200" dirty="0" err="1">
                <a:latin typeface="UTM Swiss Condensed" panose="02000500000000000000" pitchFamily="2" charset="0"/>
              </a:rPr>
              <a:t>nhận</a:t>
            </a:r>
            <a:r>
              <a:rPr lang="en-US" sz="1200" dirty="0">
                <a:latin typeface="UTM Swiss Condensed" panose="02000500000000000000" pitchFamily="2" charset="0"/>
              </a:rPr>
              <a:t> </a:t>
            </a:r>
            <a:r>
              <a:rPr lang="en-US" sz="1200" dirty="0" err="1">
                <a:latin typeface="UTM Swiss Condensed" panose="02000500000000000000" pitchFamily="2" charset="0"/>
              </a:rPr>
              <a:t>việc</a:t>
            </a:r>
            <a:r>
              <a:rPr lang="en-US" sz="1200" dirty="0">
                <a:latin typeface="UTM Swiss Condensed" panose="02000500000000000000" pitchFamily="2" charset="0"/>
              </a:rPr>
              <a:t> </a:t>
            </a:r>
            <a:r>
              <a:rPr lang="en-US" sz="1200" dirty="0" err="1">
                <a:latin typeface="UTM Swiss Condensed" panose="02000500000000000000" pitchFamily="2" charset="0"/>
              </a:rPr>
              <a:t>thực</a:t>
            </a:r>
            <a:r>
              <a:rPr lang="en-US" sz="1200" dirty="0">
                <a:latin typeface="UTM Swiss Condensed" panose="02000500000000000000" pitchFamily="2" charset="0"/>
              </a:rPr>
              <a:t> </a:t>
            </a:r>
            <a:r>
              <a:rPr lang="en-US" sz="1200" dirty="0" err="1">
                <a:latin typeface="UTM Swiss Condensed" panose="02000500000000000000" pitchFamily="2" charset="0"/>
              </a:rPr>
              <a:t>hiện</a:t>
            </a:r>
            <a:r>
              <a:rPr lang="en-US" sz="1200" dirty="0">
                <a:latin typeface="UTM Swiss Condensed" panose="02000500000000000000" pitchFamily="2" charset="0"/>
              </a:rPr>
              <a:t> </a:t>
            </a:r>
            <a:r>
              <a:rPr lang="en-US" sz="1200" dirty="0" err="1">
                <a:latin typeface="UTM Swiss Condensed" panose="02000500000000000000" pitchFamily="2" charset="0"/>
              </a:rPr>
              <a:t>của</a:t>
            </a:r>
            <a:r>
              <a:rPr lang="en-US" sz="1200" dirty="0">
                <a:latin typeface="UTM Swiss Condensed" panose="02000500000000000000" pitchFamily="2" charset="0"/>
              </a:rPr>
              <a:t> </a:t>
            </a:r>
            <a:r>
              <a:rPr lang="en-US" sz="1200" dirty="0" err="1">
                <a:latin typeface="UTM Swiss Condensed" panose="02000500000000000000" pitchFamily="2" charset="0"/>
              </a:rPr>
              <a:t>bé</a:t>
            </a:r>
            <a:r>
              <a:rPr lang="en-US" sz="1200" dirty="0">
                <a:latin typeface="UTM Swiss Condensed" panose="02000500000000000000" pitchFamily="2" charset="0"/>
              </a:rPr>
              <a:t>.</a:t>
            </a:r>
          </a:p>
          <a:p>
            <a:pPr lvl="0" algn="just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dirty="0">
                <a:latin typeface="UTM Swiss Condensed" panose="02000500000000000000" pitchFamily="2" charset="0"/>
              </a:rPr>
              <a:t> </a:t>
            </a:r>
            <a:endParaRPr lang="en-US" sz="1200" kern="1200" dirty="0">
              <a:effectLst/>
              <a:latin typeface="UTM Swiss Condensed" panose="020005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6874A9D-D8BF-41DB-92B9-87569CB70B6C}"/>
              </a:ext>
            </a:extLst>
          </p:cNvPr>
          <p:cNvSpPr txBox="1"/>
          <p:nvPr/>
        </p:nvSpPr>
        <p:spPr>
          <a:xfrm>
            <a:off x="5089082" y="1804085"/>
            <a:ext cx="446981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err="1">
                <a:ln w="3175">
                  <a:noFill/>
                </a:ln>
                <a:solidFill>
                  <a:schemeClr val="accent4"/>
                </a:solidFill>
                <a:effectLst>
                  <a:outerShdw blurRad="50800" dist="38100" dir="10800000" algn="r" rotWithShape="0">
                    <a:schemeClr val="accent4">
                      <a:alpha val="40000"/>
                    </a:schemeClr>
                  </a:outerShdw>
                </a:effectLst>
                <a:latin typeface="SVN-Bellico" panose="02000000000000000000" pitchFamily="50" charset="0"/>
              </a:rPr>
              <a:t>Cùng</a:t>
            </a:r>
            <a:r>
              <a:rPr lang="en-US" sz="3600" dirty="0">
                <a:ln w="3175">
                  <a:noFill/>
                </a:ln>
                <a:solidFill>
                  <a:schemeClr val="accent4"/>
                </a:solidFill>
                <a:effectLst>
                  <a:outerShdw blurRad="50800" dist="38100" dir="10800000" algn="r" rotWithShape="0">
                    <a:schemeClr val="accent4">
                      <a:alpha val="40000"/>
                    </a:schemeClr>
                  </a:outerShdw>
                </a:effectLst>
                <a:latin typeface="SVN-Bellico" panose="02000000000000000000" pitchFamily="50" charset="0"/>
              </a:rPr>
              <a:t> KUN </a:t>
            </a:r>
            <a:r>
              <a:rPr lang="en-US" sz="3600" dirty="0" err="1">
                <a:ln w="3175">
                  <a:noFill/>
                </a:ln>
                <a:solidFill>
                  <a:schemeClr val="accent4"/>
                </a:solidFill>
                <a:effectLst>
                  <a:outerShdw blurRad="50800" dist="38100" dir="10800000" algn="r" rotWithShape="0">
                    <a:schemeClr val="accent4">
                      <a:alpha val="40000"/>
                    </a:schemeClr>
                  </a:outerShdw>
                </a:effectLst>
                <a:latin typeface="SVN-Bellico" panose="02000000000000000000" pitchFamily="50" charset="0"/>
              </a:rPr>
              <a:t>bảo</a:t>
            </a:r>
            <a:r>
              <a:rPr lang="en-US" sz="3600" dirty="0">
                <a:ln w="3175">
                  <a:noFill/>
                </a:ln>
                <a:solidFill>
                  <a:schemeClr val="accent4"/>
                </a:solidFill>
                <a:effectLst>
                  <a:outerShdw blurRad="50800" dist="38100" dir="10800000" algn="r" rotWithShape="0">
                    <a:schemeClr val="accent4">
                      <a:alpha val="40000"/>
                    </a:schemeClr>
                  </a:outerShdw>
                </a:effectLst>
                <a:latin typeface="SVN-Bellico" panose="02000000000000000000" pitchFamily="50" charset="0"/>
              </a:rPr>
              <a:t> </a:t>
            </a:r>
            <a:r>
              <a:rPr lang="en-US" sz="3600" dirty="0" err="1">
                <a:ln w="3175">
                  <a:noFill/>
                </a:ln>
                <a:solidFill>
                  <a:schemeClr val="accent4"/>
                </a:solidFill>
                <a:effectLst>
                  <a:outerShdw blurRad="50800" dist="38100" dir="10800000" algn="r" rotWithShape="0">
                    <a:schemeClr val="accent4">
                      <a:alpha val="40000"/>
                    </a:schemeClr>
                  </a:outerShdw>
                </a:effectLst>
                <a:latin typeface="SVN-Bellico" panose="02000000000000000000" pitchFamily="50" charset="0"/>
              </a:rPr>
              <a:t>vệ</a:t>
            </a:r>
            <a:r>
              <a:rPr lang="en-US" sz="3600" dirty="0">
                <a:ln w="3175">
                  <a:noFill/>
                </a:ln>
                <a:solidFill>
                  <a:schemeClr val="accent4"/>
                </a:solidFill>
                <a:effectLst>
                  <a:outerShdw blurRad="50800" dist="38100" dir="10800000" algn="r" rotWithShape="0">
                    <a:schemeClr val="accent4">
                      <a:alpha val="40000"/>
                    </a:schemeClr>
                  </a:outerShdw>
                </a:effectLst>
                <a:latin typeface="SVN-Bellico" panose="02000000000000000000" pitchFamily="50" charset="0"/>
              </a:rPr>
              <a:t> </a:t>
            </a:r>
            <a:r>
              <a:rPr lang="en-US" sz="3600" dirty="0" err="1">
                <a:ln w="3175">
                  <a:noFill/>
                </a:ln>
                <a:solidFill>
                  <a:schemeClr val="accent4"/>
                </a:solidFill>
                <a:effectLst>
                  <a:outerShdw blurRad="50800" dist="38100" dir="10800000" algn="r" rotWithShape="0">
                    <a:schemeClr val="accent4">
                      <a:alpha val="40000"/>
                    </a:schemeClr>
                  </a:outerShdw>
                </a:effectLst>
                <a:latin typeface="SVN-Bellico" panose="02000000000000000000" pitchFamily="50" charset="0"/>
              </a:rPr>
              <a:t>môi</a:t>
            </a:r>
            <a:r>
              <a:rPr lang="en-US" sz="3600" dirty="0">
                <a:ln w="3175">
                  <a:noFill/>
                </a:ln>
                <a:solidFill>
                  <a:schemeClr val="accent4"/>
                </a:solidFill>
                <a:effectLst>
                  <a:outerShdw blurRad="50800" dist="38100" dir="10800000" algn="r" rotWithShape="0">
                    <a:schemeClr val="accent4">
                      <a:alpha val="40000"/>
                    </a:schemeClr>
                  </a:outerShdw>
                </a:effectLst>
                <a:latin typeface="SVN-Bellico" panose="02000000000000000000" pitchFamily="50" charset="0"/>
              </a:rPr>
              <a:t> tr</a:t>
            </a:r>
            <a:r>
              <a:rPr lang="vi-VN" sz="3600" dirty="0">
                <a:ln w="3175">
                  <a:noFill/>
                </a:ln>
                <a:solidFill>
                  <a:schemeClr val="accent4"/>
                </a:solidFill>
                <a:effectLst>
                  <a:outerShdw blurRad="50800" dist="38100" dir="10800000" algn="r" rotWithShape="0">
                    <a:schemeClr val="accent4">
                      <a:alpha val="40000"/>
                    </a:schemeClr>
                  </a:outerShdw>
                </a:effectLst>
                <a:latin typeface="SVN-Bellico" panose="02000000000000000000" pitchFamily="50" charset="0"/>
              </a:rPr>
              <a:t>ư</a:t>
            </a:r>
            <a:r>
              <a:rPr lang="en-US" sz="3600" dirty="0" err="1">
                <a:ln w="3175">
                  <a:noFill/>
                </a:ln>
                <a:solidFill>
                  <a:schemeClr val="accent4"/>
                </a:solidFill>
                <a:effectLst>
                  <a:outerShdw blurRad="50800" dist="38100" dir="10800000" algn="r" rotWithShape="0">
                    <a:schemeClr val="accent4">
                      <a:alpha val="40000"/>
                    </a:schemeClr>
                  </a:outerShdw>
                </a:effectLst>
                <a:latin typeface="SVN-Bellico" panose="02000000000000000000" pitchFamily="50" charset="0"/>
              </a:rPr>
              <a:t>ờng</a:t>
            </a:r>
            <a:endParaRPr lang="en-US" sz="3600" dirty="0">
              <a:ln w="3175">
                <a:noFill/>
              </a:ln>
              <a:solidFill>
                <a:schemeClr val="accent4"/>
              </a:solidFill>
              <a:effectLst>
                <a:outerShdw blurRad="50800" dist="38100" dir="10800000" algn="r" rotWithShape="0">
                  <a:schemeClr val="accent4">
                    <a:alpha val="40000"/>
                  </a:schemeClr>
                </a:outerShdw>
              </a:effectLst>
              <a:latin typeface="SVN-Bellico" panose="02000000000000000000" pitchFamily="50" charset="0"/>
            </a:endParaRPr>
          </a:p>
        </p:txBody>
      </p:sp>
      <p:sp>
        <p:nvSpPr>
          <p:cNvPr id="10" name="Rectangle: Rounded Corners 4">
            <a:extLst>
              <a:ext uri="{FF2B5EF4-FFF2-40B4-BE49-F238E27FC236}">
                <a16:creationId xmlns:a16="http://schemas.microsoft.com/office/drawing/2014/main" id="{B4B03F94-D9AB-4847-8DDE-FE147C9F9F2E}"/>
              </a:ext>
            </a:extLst>
          </p:cNvPr>
          <p:cNvSpPr txBox="1"/>
          <p:nvPr/>
        </p:nvSpPr>
        <p:spPr>
          <a:xfrm>
            <a:off x="4910987" y="3599055"/>
            <a:ext cx="4826003" cy="2147919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41910" tIns="41910" rIns="41910" bIns="41910" numCol="1" spcCol="1270" anchor="ctr" anchorCtr="0">
            <a:noAutofit/>
          </a:bodyPr>
          <a:lstStyle/>
          <a:p>
            <a:pPr lvl="0" algn="just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b="1" dirty="0" err="1">
                <a:solidFill>
                  <a:schemeClr val="tx1"/>
                </a:solidFill>
                <a:latin typeface="UTM Swiss Condensed" panose="02000500000000000000" pitchFamily="2" charset="0"/>
              </a:rPr>
              <a:t>Nội</a:t>
            </a:r>
            <a:r>
              <a:rPr lang="en-US" sz="1200" b="1" dirty="0">
                <a:solidFill>
                  <a:schemeClr val="tx1"/>
                </a:solidFill>
                <a:latin typeface="UTM Swiss Condensed" panose="02000500000000000000" pitchFamily="2" charset="0"/>
              </a:rPr>
              <a:t> dung</a:t>
            </a:r>
          </a:p>
          <a:p>
            <a:pPr marL="171450" lvl="0" indent="-171450" algn="just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Arial" panose="020B0604020202020204" pitchFamily="34" charset="0"/>
              <a:buChar char="•"/>
            </a:pPr>
            <a:r>
              <a:rPr lang="vi-VN" sz="1200" dirty="0">
                <a:latin typeface="UTM Swiss Condensed" panose="02000500000000000000" pitchFamily="2" charset="0"/>
              </a:rPr>
              <a:t>Giữ vệ sinh, đồ dùng cá nhân sạch đẹp. </a:t>
            </a:r>
          </a:p>
          <a:p>
            <a:pPr marL="171450" lvl="0" indent="-171450" algn="just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Arial" panose="020B0604020202020204" pitchFamily="34" charset="0"/>
              <a:buChar char="•"/>
            </a:pPr>
            <a:r>
              <a:rPr lang="vi-VN" sz="1200" dirty="0">
                <a:latin typeface="UTM Swiss Condensed" panose="02000500000000000000" pitchFamily="2" charset="0"/>
              </a:rPr>
              <a:t>Phân loại rác thải hàng ngày</a:t>
            </a:r>
          </a:p>
          <a:p>
            <a:pPr marL="171450" lvl="0" indent="-171450" algn="just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Arial" panose="020B0604020202020204" pitchFamily="34" charset="0"/>
              <a:buChar char="•"/>
            </a:pPr>
            <a:r>
              <a:rPr lang="vi-VN" sz="1200" dirty="0">
                <a:latin typeface="UTM Swiss Condensed" panose="02000500000000000000" pitchFamily="2" charset="0"/>
              </a:rPr>
              <a:t>Tham gia phong trào kế hoạch nhỏ </a:t>
            </a:r>
          </a:p>
          <a:p>
            <a:pPr marL="171450" lvl="0" indent="-171450" algn="just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Arial" panose="020B0604020202020204" pitchFamily="34" charset="0"/>
              <a:buChar char="•"/>
            </a:pPr>
            <a:r>
              <a:rPr lang="vi-VN" sz="1200" dirty="0">
                <a:latin typeface="UTM Swiss Condensed" panose="02000500000000000000" pitchFamily="2" charset="0"/>
              </a:rPr>
              <a:t>Chăm sóc, trồng 1 cây xanh</a:t>
            </a:r>
          </a:p>
          <a:p>
            <a:pPr marL="171450" lvl="0" indent="-171450" algn="just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Arial" panose="020B0604020202020204" pitchFamily="34" charset="0"/>
              <a:buChar char="•"/>
            </a:pPr>
            <a:r>
              <a:rPr lang="vi-VN" sz="1200" dirty="0">
                <a:latin typeface="UTM Swiss Condensed" panose="02000500000000000000" pitchFamily="2" charset="0"/>
              </a:rPr>
              <a:t>Mỗi tuần tham gia buổi vệ sinh chung</a:t>
            </a:r>
          </a:p>
          <a:p>
            <a:pPr marL="171450" indent="-171450" algn="just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Arial" panose="020B0604020202020204" pitchFamily="34" charset="0"/>
              <a:buChar char="•"/>
            </a:pPr>
            <a:r>
              <a:rPr lang="vi-VN" sz="1200" dirty="0">
                <a:latin typeface="UTM Swiss Condensed" panose="02000500000000000000" pitchFamily="2" charset="0"/>
              </a:rPr>
              <a:t>Việc tốt em làm:</a:t>
            </a:r>
            <a:r>
              <a:rPr lang="en-US" sz="1200" dirty="0">
                <a:latin typeface="UTM Swiss Condensed" panose="02000500000000000000" pitchFamily="2" charset="0"/>
              </a:rPr>
              <a:t> </a:t>
            </a:r>
            <a:r>
              <a:rPr lang="vi-VN" sz="1200" dirty="0">
                <a:latin typeface="UTM Swiss Condensed" panose="02000500000000000000" pitchFamily="2" charset="0"/>
              </a:rPr>
              <a:t>việc tốt bé tự </a:t>
            </a:r>
            <a:r>
              <a:rPr lang="en-US" sz="1200" dirty="0" err="1">
                <a:latin typeface="UTM Swiss Condensed" panose="02000500000000000000" pitchFamily="2" charset="0"/>
              </a:rPr>
              <a:t>nghĩ</a:t>
            </a:r>
            <a:r>
              <a:rPr lang="en-US" sz="1200" dirty="0">
                <a:latin typeface="UTM Swiss Condensed" panose="02000500000000000000" pitchFamily="2" charset="0"/>
              </a:rPr>
              <a:t> ra </a:t>
            </a:r>
            <a:r>
              <a:rPr lang="en-US" sz="1200" dirty="0" err="1">
                <a:latin typeface="UTM Swiss Condensed" panose="02000500000000000000" pitchFamily="2" charset="0"/>
              </a:rPr>
              <a:t>và</a:t>
            </a:r>
            <a:r>
              <a:rPr lang="en-US" sz="1200" dirty="0">
                <a:latin typeface="UTM Swiss Condensed" panose="02000500000000000000" pitchFamily="2" charset="0"/>
              </a:rPr>
              <a:t> </a:t>
            </a:r>
            <a:r>
              <a:rPr lang="en-US" sz="1200" dirty="0" err="1">
                <a:latin typeface="UTM Swiss Condensed" panose="02000500000000000000" pitchFamily="2" charset="0"/>
              </a:rPr>
              <a:t>thực</a:t>
            </a:r>
            <a:r>
              <a:rPr lang="en-US" sz="1200" dirty="0">
                <a:latin typeface="UTM Swiss Condensed" panose="02000500000000000000" pitchFamily="2" charset="0"/>
              </a:rPr>
              <a:t> </a:t>
            </a:r>
            <a:r>
              <a:rPr lang="en-US" sz="1200" dirty="0" err="1">
                <a:latin typeface="UTM Swiss Condensed" panose="02000500000000000000" pitchFamily="2" charset="0"/>
              </a:rPr>
              <a:t>hiện</a:t>
            </a:r>
            <a:r>
              <a:rPr lang="vi-VN" sz="1200" dirty="0">
                <a:latin typeface="UTM Swiss Condensed" panose="02000500000000000000" pitchFamily="2" charset="0"/>
              </a:rPr>
              <a:t>.</a:t>
            </a:r>
            <a:endParaRPr lang="en-US" sz="1200" dirty="0">
              <a:latin typeface="UTM Swiss Condensed" panose="02000500000000000000" pitchFamily="2" charset="0"/>
            </a:endParaRPr>
          </a:p>
          <a:p>
            <a:pPr lvl="0" algn="just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1200" dirty="0">
              <a:latin typeface="UTM Swiss Condensed" panose="02000500000000000000" pitchFamily="2" charset="0"/>
            </a:endParaRPr>
          </a:p>
          <a:p>
            <a:pPr lvl="0" algn="just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i="1" dirty="0" err="1">
                <a:latin typeface="UTM Swiss Condensed" panose="02000500000000000000" pitchFamily="2" charset="0"/>
              </a:rPr>
              <a:t>Nội</a:t>
            </a:r>
            <a:r>
              <a:rPr lang="en-US" sz="1200" i="1" dirty="0">
                <a:latin typeface="UTM Swiss Condensed" panose="02000500000000000000" pitchFamily="2" charset="0"/>
              </a:rPr>
              <a:t> dung </a:t>
            </a:r>
            <a:r>
              <a:rPr lang="en-US" sz="1200" i="1" dirty="0" err="1">
                <a:latin typeface="UTM Swiss Condensed" panose="02000500000000000000" pitchFamily="2" charset="0"/>
              </a:rPr>
              <a:t>việc</a:t>
            </a:r>
            <a:r>
              <a:rPr lang="en-US" sz="1200" i="1" dirty="0">
                <a:latin typeface="UTM Swiss Condensed" panose="02000500000000000000" pitchFamily="2" charset="0"/>
              </a:rPr>
              <a:t> </a:t>
            </a:r>
            <a:r>
              <a:rPr lang="en-US" sz="1200" i="1" dirty="0" err="1">
                <a:latin typeface="UTM Swiss Condensed" panose="02000500000000000000" pitchFamily="2" charset="0"/>
              </a:rPr>
              <a:t>tốt</a:t>
            </a:r>
            <a:r>
              <a:rPr lang="en-US" sz="1200" i="1" dirty="0">
                <a:latin typeface="UTM Swiss Condensed" panose="02000500000000000000" pitchFamily="2" charset="0"/>
              </a:rPr>
              <a:t> </a:t>
            </a:r>
            <a:r>
              <a:rPr lang="en-US" sz="1200" i="1" dirty="0" err="1">
                <a:latin typeface="UTM Swiss Condensed" panose="02000500000000000000" pitchFamily="2" charset="0"/>
              </a:rPr>
              <a:t>sẽ</a:t>
            </a:r>
            <a:r>
              <a:rPr lang="en-US" sz="1200" i="1" dirty="0">
                <a:latin typeface="UTM Swiss Condensed" panose="02000500000000000000" pitchFamily="2" charset="0"/>
              </a:rPr>
              <a:t> đ</a:t>
            </a:r>
            <a:r>
              <a:rPr lang="vi-VN" sz="1200" i="1" dirty="0">
                <a:latin typeface="UTM Swiss Condensed" panose="02000500000000000000" pitchFamily="2" charset="0"/>
              </a:rPr>
              <a:t>ư</a:t>
            </a:r>
            <a:r>
              <a:rPr lang="en-US" sz="1200" i="1" dirty="0" err="1">
                <a:latin typeface="UTM Swiss Condensed" panose="02000500000000000000" pitchFamily="2" charset="0"/>
              </a:rPr>
              <a:t>ợc</a:t>
            </a:r>
            <a:r>
              <a:rPr lang="en-US" sz="1200" i="1" dirty="0">
                <a:latin typeface="UTM Swiss Condensed" panose="02000500000000000000" pitchFamily="2" charset="0"/>
              </a:rPr>
              <a:t> </a:t>
            </a:r>
            <a:r>
              <a:rPr lang="en-US" sz="1200" i="1" dirty="0" err="1">
                <a:latin typeface="UTM Swiss Condensed" panose="02000500000000000000" pitchFamily="2" charset="0"/>
              </a:rPr>
              <a:t>cập</a:t>
            </a:r>
            <a:r>
              <a:rPr lang="en-US" sz="1200" i="1" dirty="0">
                <a:latin typeface="UTM Swiss Condensed" panose="02000500000000000000" pitchFamily="2" charset="0"/>
              </a:rPr>
              <a:t> </a:t>
            </a:r>
            <a:r>
              <a:rPr lang="en-US" sz="1200" i="1" dirty="0" err="1">
                <a:latin typeface="UTM Swiss Condensed" panose="02000500000000000000" pitchFamily="2" charset="0"/>
              </a:rPr>
              <a:t>nhật</a:t>
            </a:r>
            <a:r>
              <a:rPr lang="en-US" sz="1200" i="1" dirty="0">
                <a:latin typeface="UTM Swiss Condensed" panose="02000500000000000000" pitchFamily="2" charset="0"/>
              </a:rPr>
              <a:t> </a:t>
            </a:r>
            <a:r>
              <a:rPr lang="en-US" sz="1200" i="1" dirty="0" err="1">
                <a:latin typeface="UTM Swiss Condensed" panose="02000500000000000000" pitchFamily="2" charset="0"/>
              </a:rPr>
              <a:t>và</a:t>
            </a:r>
            <a:r>
              <a:rPr lang="en-US" sz="1200" i="1" dirty="0">
                <a:latin typeface="UTM Swiss Condensed" panose="02000500000000000000" pitchFamily="2" charset="0"/>
              </a:rPr>
              <a:t> </a:t>
            </a:r>
            <a:r>
              <a:rPr lang="en-US" sz="1200" i="1" dirty="0" err="1">
                <a:latin typeface="UTM Swiss Condensed" panose="02000500000000000000" pitchFamily="2" charset="0"/>
              </a:rPr>
              <a:t>đổi</a:t>
            </a:r>
            <a:r>
              <a:rPr lang="en-US" sz="1200" i="1" dirty="0">
                <a:latin typeface="UTM Swiss Condensed" panose="02000500000000000000" pitchFamily="2" charset="0"/>
              </a:rPr>
              <a:t> </a:t>
            </a:r>
            <a:r>
              <a:rPr lang="en-US" sz="1200" i="1" dirty="0" err="1">
                <a:latin typeface="UTM Swiss Condensed" panose="02000500000000000000" pitchFamily="2" charset="0"/>
              </a:rPr>
              <a:t>mới</a:t>
            </a:r>
            <a:r>
              <a:rPr lang="en-US" sz="1200" i="1" dirty="0">
                <a:latin typeface="UTM Swiss Condensed" panose="02000500000000000000" pitchFamily="2" charset="0"/>
              </a:rPr>
              <a:t> </a:t>
            </a:r>
            <a:r>
              <a:rPr lang="en-US" sz="1200" i="1" dirty="0" err="1">
                <a:latin typeface="UTM Swiss Condensed" panose="02000500000000000000" pitchFamily="2" charset="0"/>
              </a:rPr>
              <a:t>hàng</a:t>
            </a:r>
            <a:r>
              <a:rPr lang="en-US" sz="1200" i="1" dirty="0">
                <a:latin typeface="UTM Swiss Condensed" panose="02000500000000000000" pitchFamily="2" charset="0"/>
              </a:rPr>
              <a:t> </a:t>
            </a:r>
            <a:r>
              <a:rPr lang="en-US" sz="1200" i="1" dirty="0" err="1">
                <a:latin typeface="UTM Swiss Condensed" panose="02000500000000000000" pitchFamily="2" charset="0"/>
              </a:rPr>
              <a:t>tháng</a:t>
            </a:r>
            <a:endParaRPr lang="en-US" sz="1200" i="1" kern="1200" dirty="0">
              <a:effectLst/>
              <a:latin typeface="UTM Swiss Condensed" panose="02000500000000000000" pitchFamily="2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1AB60D2-55E8-4E15-BD7A-3B08CD314C3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509" t="28522" r="25444" b="69727"/>
          <a:stretch/>
        </p:blipFill>
        <p:spPr>
          <a:xfrm>
            <a:off x="3978078" y="2517091"/>
            <a:ext cx="547679" cy="10863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60ABDFA-73E4-49CB-BEF2-7A74EBAD5FF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509" t="28522" r="25444" b="69727"/>
          <a:stretch/>
        </p:blipFill>
        <p:spPr>
          <a:xfrm>
            <a:off x="3978077" y="3027763"/>
            <a:ext cx="547679" cy="10863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277DC3D-979B-4ECC-A551-0E1594CBF7F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509" t="28522" r="25444" b="69727"/>
          <a:stretch/>
        </p:blipFill>
        <p:spPr>
          <a:xfrm>
            <a:off x="3946327" y="3522560"/>
            <a:ext cx="547679" cy="10863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1A318E44-A94C-42F0-B795-21A26626861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509" t="28522" r="25444" b="69727"/>
          <a:stretch/>
        </p:blipFill>
        <p:spPr>
          <a:xfrm>
            <a:off x="3969933" y="4083661"/>
            <a:ext cx="547679" cy="10863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110CA43-3B99-49D0-B085-8972AEDCDE9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509" t="28522" r="25444" b="69727"/>
          <a:stretch/>
        </p:blipFill>
        <p:spPr>
          <a:xfrm>
            <a:off x="3946327" y="4652226"/>
            <a:ext cx="547679" cy="108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96771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B9DDF190-0266-430C-98A2-7E5C50C412D7}"/>
              </a:ext>
            </a:extLst>
          </p:cNvPr>
          <p:cNvSpPr/>
          <p:nvPr/>
        </p:nvSpPr>
        <p:spPr>
          <a:xfrm>
            <a:off x="2678111" y="1675334"/>
            <a:ext cx="7243137" cy="4429133"/>
          </a:xfrm>
          <a:prstGeom prst="roundRect">
            <a:avLst/>
          </a:prstGeom>
          <a:solidFill>
            <a:schemeClr val="bg1"/>
          </a:solidFill>
          <a:ln>
            <a:solidFill>
              <a:srgbClr val="009A8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A38A472-7F17-4C48-B8CE-9904AB1DE72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912" t="-1" r="41283" b="9239"/>
          <a:stretch/>
        </p:blipFill>
        <p:spPr>
          <a:xfrm>
            <a:off x="2480730" y="1401130"/>
            <a:ext cx="2370666" cy="489370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3077310-4842-45BB-B38F-FF6E688D7571}"/>
              </a:ext>
            </a:extLst>
          </p:cNvPr>
          <p:cNvSpPr txBox="1"/>
          <p:nvPr/>
        </p:nvSpPr>
        <p:spPr>
          <a:xfrm>
            <a:off x="462489" y="988478"/>
            <a:ext cx="7243137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dirty="0">
                <a:solidFill>
                  <a:srgbClr val="009A8E"/>
                </a:solidFill>
                <a:latin typeface="UTM Impact" panose="02040603050506020204" pitchFamily="18" charset="0"/>
              </a:rPr>
              <a:t>IV. HƯỚNG DẪN SỬ DỤNG – THỰC HIỆN VIỆC TỐT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B173820-1599-4A60-8910-8919979772B0}"/>
              </a:ext>
            </a:extLst>
          </p:cNvPr>
          <p:cNvSpPr txBox="1"/>
          <p:nvPr/>
        </p:nvSpPr>
        <p:spPr>
          <a:xfrm>
            <a:off x="462489" y="1416542"/>
            <a:ext cx="35626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2"/>
                </a:solidFill>
                <a:latin typeface="UTM Alter Gothic" panose="02040603050506020204" pitchFamily="18" charset="0"/>
              </a:rPr>
              <a:t>A. GÓC LÀM VIỆC TỐT</a:t>
            </a:r>
          </a:p>
        </p:txBody>
      </p:sp>
      <p:sp>
        <p:nvSpPr>
          <p:cNvPr id="8" name="Rectangle: Rounded Corners 4">
            <a:extLst>
              <a:ext uri="{FF2B5EF4-FFF2-40B4-BE49-F238E27FC236}">
                <a16:creationId xmlns:a16="http://schemas.microsoft.com/office/drawing/2014/main" id="{A5388C8E-3AC7-4A7C-9BA1-39A52C58591E}"/>
              </a:ext>
            </a:extLst>
          </p:cNvPr>
          <p:cNvSpPr txBox="1"/>
          <p:nvPr/>
        </p:nvSpPr>
        <p:spPr>
          <a:xfrm>
            <a:off x="4910987" y="2195578"/>
            <a:ext cx="4826003" cy="1881637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41910" tIns="41910" rIns="41910" bIns="41910" numCol="1" spcCol="1270" anchor="ctr" anchorCtr="0">
            <a:noAutofit/>
          </a:bodyPr>
          <a:lstStyle/>
          <a:p>
            <a:pPr lvl="0" algn="just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b="1" dirty="0">
                <a:solidFill>
                  <a:schemeClr val="tx1"/>
                </a:solidFill>
                <a:latin typeface="UTM Swiss Condensed" panose="02000500000000000000" pitchFamily="2" charset="0"/>
              </a:rPr>
              <a:t>Thao </a:t>
            </a:r>
            <a:r>
              <a:rPr lang="en-US" sz="1200" b="1" dirty="0" err="1">
                <a:solidFill>
                  <a:schemeClr val="tx1"/>
                </a:solidFill>
                <a:latin typeface="UTM Swiss Condensed" panose="02000500000000000000" pitchFamily="2" charset="0"/>
              </a:rPr>
              <a:t>tác</a:t>
            </a:r>
            <a:endParaRPr lang="en-US" sz="1200" b="1" dirty="0">
              <a:solidFill>
                <a:schemeClr val="tx1"/>
              </a:solidFill>
              <a:latin typeface="UTM Swiss Condensed" panose="02000500000000000000" pitchFamily="2" charset="0"/>
            </a:endParaRPr>
          </a:p>
          <a:p>
            <a:pPr lvl="0" algn="just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dirty="0" err="1">
                <a:latin typeface="UTM Swiss Condensed" panose="02000500000000000000" pitchFamily="2" charset="0"/>
              </a:rPr>
              <a:t>Các</a:t>
            </a:r>
            <a:r>
              <a:rPr lang="en-US" sz="1200" dirty="0">
                <a:latin typeface="UTM Swiss Condensed" panose="02000500000000000000" pitchFamily="2" charset="0"/>
              </a:rPr>
              <a:t> </a:t>
            </a:r>
            <a:r>
              <a:rPr lang="en-US" sz="1200" dirty="0" err="1">
                <a:latin typeface="UTM Swiss Condensed" panose="02000500000000000000" pitchFamily="2" charset="0"/>
              </a:rPr>
              <a:t>bé</a:t>
            </a:r>
            <a:r>
              <a:rPr lang="en-US" sz="1200" dirty="0">
                <a:latin typeface="UTM Swiss Condensed" panose="02000500000000000000" pitchFamily="2" charset="0"/>
              </a:rPr>
              <a:t> </a:t>
            </a:r>
            <a:r>
              <a:rPr lang="en-US" sz="1200" dirty="0" err="1">
                <a:latin typeface="UTM Swiss Condensed" panose="02000500000000000000" pitchFamily="2" charset="0"/>
              </a:rPr>
              <a:t>sau</a:t>
            </a:r>
            <a:r>
              <a:rPr lang="en-US" sz="1200" dirty="0">
                <a:latin typeface="UTM Swiss Condensed" panose="02000500000000000000" pitchFamily="2" charset="0"/>
              </a:rPr>
              <a:t> </a:t>
            </a:r>
            <a:r>
              <a:rPr lang="en-US" sz="1200" dirty="0" err="1">
                <a:latin typeface="UTM Swiss Condensed" panose="02000500000000000000" pitchFamily="2" charset="0"/>
              </a:rPr>
              <a:t>khi</a:t>
            </a:r>
            <a:r>
              <a:rPr lang="en-US" sz="1200" dirty="0">
                <a:latin typeface="UTM Swiss Condensed" panose="02000500000000000000" pitchFamily="2" charset="0"/>
              </a:rPr>
              <a:t> </a:t>
            </a:r>
            <a:r>
              <a:rPr lang="en-US" sz="1200" dirty="0" err="1">
                <a:latin typeface="UTM Swiss Condensed" panose="02000500000000000000" pitchFamily="2" charset="0"/>
              </a:rPr>
              <a:t>thực</a:t>
            </a:r>
            <a:r>
              <a:rPr lang="en-US" sz="1200" dirty="0">
                <a:latin typeface="UTM Swiss Condensed" panose="02000500000000000000" pitchFamily="2" charset="0"/>
              </a:rPr>
              <a:t> </a:t>
            </a:r>
            <a:r>
              <a:rPr lang="en-US" sz="1200" dirty="0" err="1">
                <a:latin typeface="UTM Swiss Condensed" panose="02000500000000000000" pitchFamily="2" charset="0"/>
              </a:rPr>
              <a:t>hiện</a:t>
            </a:r>
            <a:r>
              <a:rPr lang="en-US" sz="1200" dirty="0">
                <a:latin typeface="UTM Swiss Condensed" panose="02000500000000000000" pitchFamily="2" charset="0"/>
              </a:rPr>
              <a:t> </a:t>
            </a:r>
            <a:r>
              <a:rPr lang="en-US" sz="1200" dirty="0" err="1">
                <a:latin typeface="UTM Swiss Condensed" panose="02000500000000000000" pitchFamily="2" charset="0"/>
              </a:rPr>
              <a:t>việc</a:t>
            </a:r>
            <a:r>
              <a:rPr lang="en-US" sz="1200" dirty="0">
                <a:latin typeface="UTM Swiss Condensed" panose="02000500000000000000" pitchFamily="2" charset="0"/>
              </a:rPr>
              <a:t> </a:t>
            </a:r>
            <a:r>
              <a:rPr lang="en-US" sz="1200" dirty="0" err="1">
                <a:latin typeface="UTM Swiss Condensed" panose="02000500000000000000" pitchFamily="2" charset="0"/>
              </a:rPr>
              <a:t>tốt</a:t>
            </a:r>
            <a:r>
              <a:rPr lang="en-US" sz="1200" dirty="0">
                <a:latin typeface="UTM Swiss Condensed" panose="02000500000000000000" pitchFamily="2" charset="0"/>
              </a:rPr>
              <a:t> </a:t>
            </a:r>
            <a:r>
              <a:rPr lang="en-US" sz="1200" dirty="0" err="1">
                <a:latin typeface="UTM Swiss Condensed" panose="02000500000000000000" pitchFamily="2" charset="0"/>
              </a:rPr>
              <a:t>theo</a:t>
            </a:r>
            <a:r>
              <a:rPr lang="en-US" sz="1200" dirty="0">
                <a:latin typeface="UTM Swiss Condensed" panose="02000500000000000000" pitchFamily="2" charset="0"/>
              </a:rPr>
              <a:t> </a:t>
            </a:r>
            <a:r>
              <a:rPr lang="en-US" sz="1200" dirty="0" err="1">
                <a:latin typeface="UTM Swiss Condensed" panose="02000500000000000000" pitchFamily="2" charset="0"/>
              </a:rPr>
              <a:t>gợi</a:t>
            </a:r>
            <a:r>
              <a:rPr lang="en-US" sz="1200" dirty="0">
                <a:latin typeface="UTM Swiss Condensed" panose="02000500000000000000" pitchFamily="2" charset="0"/>
              </a:rPr>
              <a:t> ý </a:t>
            </a:r>
            <a:r>
              <a:rPr lang="en-US" sz="1200" dirty="0" err="1">
                <a:latin typeface="UTM Swiss Condensed" panose="02000500000000000000" pitchFamily="2" charset="0"/>
              </a:rPr>
              <a:t>trên</a:t>
            </a:r>
            <a:r>
              <a:rPr lang="en-US" sz="1200" dirty="0">
                <a:latin typeface="UTM Swiss Condensed" panose="02000500000000000000" pitchFamily="2" charset="0"/>
              </a:rPr>
              <a:t> App, </a:t>
            </a:r>
            <a:r>
              <a:rPr lang="en-US" sz="1200" dirty="0" err="1">
                <a:latin typeface="UTM Swiss Condensed" panose="02000500000000000000" pitchFamily="2" charset="0"/>
              </a:rPr>
              <a:t>bấm</a:t>
            </a:r>
            <a:r>
              <a:rPr lang="en-US" sz="1200" dirty="0">
                <a:latin typeface="UTM Swiss Condensed" panose="02000500000000000000" pitchFamily="2" charset="0"/>
              </a:rPr>
              <a:t> </a:t>
            </a:r>
            <a:r>
              <a:rPr lang="en-US" sz="1200" dirty="0" err="1">
                <a:latin typeface="UTM Swiss Condensed" panose="02000500000000000000" pitchFamily="2" charset="0"/>
              </a:rPr>
              <a:t>nút</a:t>
            </a:r>
            <a:r>
              <a:rPr lang="en-US" sz="1200" dirty="0">
                <a:latin typeface="UTM Swiss Condensed" panose="02000500000000000000" pitchFamily="2" charset="0"/>
              </a:rPr>
              <a:t> </a:t>
            </a:r>
            <a:r>
              <a:rPr lang="en-US" sz="1200" b="1" dirty="0">
                <a:latin typeface="UTM Swiss Condensed" panose="02000500000000000000" pitchFamily="2" charset="0"/>
              </a:rPr>
              <a:t>“</a:t>
            </a:r>
            <a:r>
              <a:rPr lang="en-US" sz="1200" b="1" dirty="0" err="1">
                <a:latin typeface="UTM Swiss Condensed" panose="02000500000000000000" pitchFamily="2" charset="0"/>
              </a:rPr>
              <a:t>Hoàn</a:t>
            </a:r>
            <a:r>
              <a:rPr lang="en-US" sz="1200" b="1" dirty="0">
                <a:latin typeface="UTM Swiss Condensed" panose="02000500000000000000" pitchFamily="2" charset="0"/>
              </a:rPr>
              <a:t> </a:t>
            </a:r>
            <a:r>
              <a:rPr lang="en-US" sz="1200" b="1" dirty="0" err="1">
                <a:latin typeface="UTM Swiss Condensed" panose="02000500000000000000" pitchFamily="2" charset="0"/>
              </a:rPr>
              <a:t>thành</a:t>
            </a:r>
            <a:r>
              <a:rPr lang="en-US" sz="1200" b="1" dirty="0">
                <a:latin typeface="UTM Swiss Condensed" panose="02000500000000000000" pitchFamily="2" charset="0"/>
              </a:rPr>
              <a:t>” </a:t>
            </a:r>
            <a:r>
              <a:rPr lang="en-US" sz="1200" dirty="0" err="1">
                <a:latin typeface="UTM Swiss Condensed" panose="02000500000000000000" pitchFamily="2" charset="0"/>
              </a:rPr>
              <a:t>để</a:t>
            </a:r>
            <a:r>
              <a:rPr lang="en-US" sz="1200" dirty="0">
                <a:latin typeface="UTM Swiss Condensed" panose="02000500000000000000" pitchFamily="2" charset="0"/>
              </a:rPr>
              <a:t> </a:t>
            </a:r>
            <a:r>
              <a:rPr lang="en-US" sz="1200" dirty="0" err="1">
                <a:latin typeface="UTM Swiss Condensed" panose="02000500000000000000" pitchFamily="2" charset="0"/>
              </a:rPr>
              <a:t>xác</a:t>
            </a:r>
            <a:r>
              <a:rPr lang="en-US" sz="1200" dirty="0">
                <a:latin typeface="UTM Swiss Condensed" panose="02000500000000000000" pitchFamily="2" charset="0"/>
              </a:rPr>
              <a:t> </a:t>
            </a:r>
            <a:r>
              <a:rPr lang="en-US" sz="1200" dirty="0" err="1">
                <a:latin typeface="UTM Swiss Condensed" panose="02000500000000000000" pitchFamily="2" charset="0"/>
              </a:rPr>
              <a:t>nhận</a:t>
            </a:r>
            <a:r>
              <a:rPr lang="en-US" sz="1200" dirty="0">
                <a:latin typeface="UTM Swiss Condensed" panose="02000500000000000000" pitchFamily="2" charset="0"/>
              </a:rPr>
              <a:t> </a:t>
            </a:r>
            <a:r>
              <a:rPr lang="en-US" sz="1200" dirty="0" err="1">
                <a:latin typeface="UTM Swiss Condensed" panose="02000500000000000000" pitchFamily="2" charset="0"/>
              </a:rPr>
              <a:t>hoàn</a:t>
            </a:r>
            <a:r>
              <a:rPr lang="en-US" sz="1200" dirty="0">
                <a:latin typeface="UTM Swiss Condensed" panose="02000500000000000000" pitchFamily="2" charset="0"/>
              </a:rPr>
              <a:t> </a:t>
            </a:r>
            <a:r>
              <a:rPr lang="en-US" sz="1200" dirty="0" err="1">
                <a:latin typeface="UTM Swiss Condensed" panose="02000500000000000000" pitchFamily="2" charset="0"/>
              </a:rPr>
              <a:t>thành</a:t>
            </a:r>
            <a:r>
              <a:rPr lang="en-US" sz="1200" dirty="0">
                <a:latin typeface="UTM Swiss Condensed" panose="02000500000000000000" pitchFamily="2" charset="0"/>
              </a:rPr>
              <a:t> </a:t>
            </a:r>
            <a:r>
              <a:rPr lang="en-US" sz="1200" dirty="0" err="1">
                <a:latin typeface="UTM Swiss Condensed" panose="02000500000000000000" pitchFamily="2" charset="0"/>
              </a:rPr>
              <a:t>nhiệm</a:t>
            </a:r>
            <a:r>
              <a:rPr lang="en-US" sz="1200" dirty="0">
                <a:latin typeface="UTM Swiss Condensed" panose="02000500000000000000" pitchFamily="2" charset="0"/>
              </a:rPr>
              <a:t> </a:t>
            </a:r>
            <a:r>
              <a:rPr lang="en-US" sz="1200" dirty="0" err="1">
                <a:latin typeface="UTM Swiss Condensed" panose="02000500000000000000" pitchFamily="2" charset="0"/>
              </a:rPr>
              <a:t>vụ</a:t>
            </a:r>
            <a:endParaRPr lang="en-US" sz="1200" dirty="0">
              <a:latin typeface="UTM Swiss Condensed" panose="02000500000000000000" pitchFamily="2" charset="0"/>
            </a:endParaRPr>
          </a:p>
          <a:p>
            <a:pPr lvl="0" algn="just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dirty="0">
                <a:latin typeface="UTM Swiss Condensed" panose="02000500000000000000" pitchFamily="2" charset="0"/>
              </a:rPr>
              <a:t>Sau </a:t>
            </a:r>
            <a:r>
              <a:rPr lang="en-US" sz="1200" dirty="0" err="1">
                <a:latin typeface="UTM Swiss Condensed" panose="02000500000000000000" pitchFamily="2" charset="0"/>
              </a:rPr>
              <a:t>đó</a:t>
            </a:r>
            <a:r>
              <a:rPr lang="en-US" sz="1200" dirty="0">
                <a:latin typeface="UTM Swiss Condensed" panose="02000500000000000000" pitchFamily="2" charset="0"/>
              </a:rPr>
              <a:t>, </a:t>
            </a:r>
            <a:r>
              <a:rPr lang="en-US" sz="1200" dirty="0" err="1">
                <a:latin typeface="UTM Swiss Condensed" panose="02000500000000000000" pitchFamily="2" charset="0"/>
              </a:rPr>
              <a:t>bấm</a:t>
            </a:r>
            <a:r>
              <a:rPr lang="en-US" sz="1200" dirty="0">
                <a:latin typeface="UTM Swiss Condensed" panose="02000500000000000000" pitchFamily="2" charset="0"/>
              </a:rPr>
              <a:t> </a:t>
            </a:r>
            <a:r>
              <a:rPr lang="en-US" sz="1200" dirty="0" err="1">
                <a:latin typeface="UTM Swiss Condensed" panose="02000500000000000000" pitchFamily="2" charset="0"/>
              </a:rPr>
              <a:t>vào</a:t>
            </a:r>
            <a:r>
              <a:rPr lang="en-US" sz="1200" dirty="0">
                <a:latin typeface="UTM Swiss Condensed" panose="02000500000000000000" pitchFamily="2" charset="0"/>
              </a:rPr>
              <a:t> </a:t>
            </a:r>
            <a:r>
              <a:rPr lang="en-US" sz="1200" dirty="0" err="1">
                <a:latin typeface="UTM Swiss Condensed" panose="02000500000000000000" pitchFamily="2" charset="0"/>
              </a:rPr>
              <a:t>nút</a:t>
            </a:r>
            <a:r>
              <a:rPr lang="en-US" sz="1200" dirty="0">
                <a:latin typeface="UTM Swiss Condensed" panose="02000500000000000000" pitchFamily="2" charset="0"/>
              </a:rPr>
              <a:t> </a:t>
            </a:r>
            <a:r>
              <a:rPr lang="en-US" sz="1200" b="1" dirty="0">
                <a:latin typeface="UTM Swiss Condensed" panose="02000500000000000000" pitchFamily="2" charset="0"/>
              </a:rPr>
              <a:t>“</a:t>
            </a:r>
            <a:r>
              <a:rPr lang="en-US" sz="1200" b="1" dirty="0" err="1">
                <a:latin typeface="UTM Swiss Condensed" panose="02000500000000000000" pitchFamily="2" charset="0"/>
              </a:rPr>
              <a:t>Gởi</a:t>
            </a:r>
            <a:r>
              <a:rPr lang="en-US" sz="1200" b="1" dirty="0">
                <a:latin typeface="UTM Swiss Condensed" panose="02000500000000000000" pitchFamily="2" charset="0"/>
              </a:rPr>
              <a:t> </a:t>
            </a:r>
            <a:r>
              <a:rPr lang="en-US" sz="1200" b="1" dirty="0" err="1">
                <a:latin typeface="UTM Swiss Condensed" panose="02000500000000000000" pitchFamily="2" charset="0"/>
              </a:rPr>
              <a:t>xác</a:t>
            </a:r>
            <a:r>
              <a:rPr lang="en-US" sz="1200" b="1" dirty="0">
                <a:latin typeface="UTM Swiss Condensed" panose="02000500000000000000" pitchFamily="2" charset="0"/>
              </a:rPr>
              <a:t> </a:t>
            </a:r>
            <a:r>
              <a:rPr lang="en-US" sz="1200" b="1" dirty="0" err="1">
                <a:latin typeface="UTM Swiss Condensed" panose="02000500000000000000" pitchFamily="2" charset="0"/>
              </a:rPr>
              <a:t>nhận</a:t>
            </a:r>
            <a:r>
              <a:rPr lang="en-US" sz="1200" b="1" dirty="0">
                <a:latin typeface="UTM Swiss Condensed" panose="02000500000000000000" pitchFamily="2" charset="0"/>
              </a:rPr>
              <a:t> </a:t>
            </a:r>
            <a:r>
              <a:rPr lang="en-US" sz="1200" b="1" dirty="0" err="1">
                <a:latin typeface="UTM Swiss Condensed" panose="02000500000000000000" pitchFamily="2" charset="0"/>
              </a:rPr>
              <a:t>cho</a:t>
            </a:r>
            <a:r>
              <a:rPr lang="en-US" sz="1200" b="1" dirty="0">
                <a:latin typeface="UTM Swiss Condensed" panose="02000500000000000000" pitchFamily="2" charset="0"/>
              </a:rPr>
              <a:t> cha </a:t>
            </a:r>
            <a:r>
              <a:rPr lang="en-US" sz="1200" b="1" dirty="0" err="1">
                <a:latin typeface="UTM Swiss Condensed" panose="02000500000000000000" pitchFamily="2" charset="0"/>
              </a:rPr>
              <a:t>mẹ</a:t>
            </a:r>
            <a:r>
              <a:rPr lang="en-US" sz="1200" b="1" dirty="0">
                <a:latin typeface="UTM Swiss Condensed" panose="02000500000000000000" pitchFamily="2" charset="0"/>
              </a:rPr>
              <a:t>” </a:t>
            </a:r>
            <a:r>
              <a:rPr lang="en-US" sz="1200" dirty="0" err="1">
                <a:latin typeface="UTM Swiss Condensed" panose="02000500000000000000" pitchFamily="2" charset="0"/>
              </a:rPr>
              <a:t>nhờ</a:t>
            </a:r>
            <a:r>
              <a:rPr lang="en-US" sz="1200" dirty="0">
                <a:latin typeface="UTM Swiss Condensed" panose="02000500000000000000" pitchFamily="2" charset="0"/>
              </a:rPr>
              <a:t> cha </a:t>
            </a:r>
            <a:r>
              <a:rPr lang="en-US" sz="1200" dirty="0" err="1">
                <a:latin typeface="UTM Swiss Condensed" panose="02000500000000000000" pitchFamily="2" charset="0"/>
              </a:rPr>
              <a:t>mẹ</a:t>
            </a:r>
            <a:r>
              <a:rPr lang="en-US" sz="1200" dirty="0">
                <a:latin typeface="UTM Swiss Condensed" panose="02000500000000000000" pitchFamily="2" charset="0"/>
              </a:rPr>
              <a:t> </a:t>
            </a:r>
            <a:r>
              <a:rPr lang="en-US" sz="1200" dirty="0" err="1">
                <a:latin typeface="UTM Swiss Condensed" panose="02000500000000000000" pitchFamily="2" charset="0"/>
              </a:rPr>
              <a:t>kiểm</a:t>
            </a:r>
            <a:r>
              <a:rPr lang="en-US" sz="1200" dirty="0">
                <a:latin typeface="UTM Swiss Condensed" panose="02000500000000000000" pitchFamily="2" charset="0"/>
              </a:rPr>
              <a:t> </a:t>
            </a:r>
            <a:r>
              <a:rPr lang="en-US" sz="1200" dirty="0" err="1">
                <a:latin typeface="UTM Swiss Condensed" panose="02000500000000000000" pitchFamily="2" charset="0"/>
              </a:rPr>
              <a:t>tra</a:t>
            </a:r>
            <a:r>
              <a:rPr lang="en-US" sz="1200" dirty="0">
                <a:latin typeface="UTM Swiss Condensed" panose="02000500000000000000" pitchFamily="2" charset="0"/>
              </a:rPr>
              <a:t> </a:t>
            </a:r>
            <a:r>
              <a:rPr lang="en-US" sz="1200" dirty="0" err="1">
                <a:latin typeface="UTM Swiss Condensed" panose="02000500000000000000" pitchFamily="2" charset="0"/>
              </a:rPr>
              <a:t>và</a:t>
            </a:r>
            <a:r>
              <a:rPr lang="en-US" sz="1200" dirty="0">
                <a:latin typeface="UTM Swiss Condensed" panose="02000500000000000000" pitchFamily="2" charset="0"/>
              </a:rPr>
              <a:t> </a:t>
            </a:r>
            <a:r>
              <a:rPr lang="en-US" sz="1200" dirty="0" err="1">
                <a:latin typeface="UTM Swiss Condensed" panose="02000500000000000000" pitchFamily="2" charset="0"/>
              </a:rPr>
              <a:t>xác</a:t>
            </a:r>
            <a:r>
              <a:rPr lang="en-US" sz="1200" dirty="0">
                <a:latin typeface="UTM Swiss Condensed" panose="02000500000000000000" pitchFamily="2" charset="0"/>
              </a:rPr>
              <a:t> </a:t>
            </a:r>
            <a:r>
              <a:rPr lang="en-US" sz="1200" dirty="0" err="1">
                <a:latin typeface="UTM Swiss Condensed" panose="02000500000000000000" pitchFamily="2" charset="0"/>
              </a:rPr>
              <a:t>nhận</a:t>
            </a:r>
            <a:r>
              <a:rPr lang="en-US" sz="1200" dirty="0">
                <a:latin typeface="UTM Swiss Condensed" panose="02000500000000000000" pitchFamily="2" charset="0"/>
              </a:rPr>
              <a:t> </a:t>
            </a:r>
            <a:r>
              <a:rPr lang="en-US" sz="1200" dirty="0" err="1">
                <a:latin typeface="UTM Swiss Condensed" panose="02000500000000000000" pitchFamily="2" charset="0"/>
              </a:rPr>
              <a:t>việc</a:t>
            </a:r>
            <a:r>
              <a:rPr lang="en-US" sz="1200" dirty="0">
                <a:latin typeface="UTM Swiss Condensed" panose="02000500000000000000" pitchFamily="2" charset="0"/>
              </a:rPr>
              <a:t> </a:t>
            </a:r>
            <a:r>
              <a:rPr lang="en-US" sz="1200" dirty="0" err="1">
                <a:latin typeface="UTM Swiss Condensed" panose="02000500000000000000" pitchFamily="2" charset="0"/>
              </a:rPr>
              <a:t>thực</a:t>
            </a:r>
            <a:r>
              <a:rPr lang="en-US" sz="1200" dirty="0">
                <a:latin typeface="UTM Swiss Condensed" panose="02000500000000000000" pitchFamily="2" charset="0"/>
              </a:rPr>
              <a:t> </a:t>
            </a:r>
            <a:r>
              <a:rPr lang="en-US" sz="1200" dirty="0" err="1">
                <a:latin typeface="UTM Swiss Condensed" panose="02000500000000000000" pitchFamily="2" charset="0"/>
              </a:rPr>
              <a:t>hiện</a:t>
            </a:r>
            <a:r>
              <a:rPr lang="en-US" sz="1200" dirty="0">
                <a:latin typeface="UTM Swiss Condensed" panose="02000500000000000000" pitchFamily="2" charset="0"/>
              </a:rPr>
              <a:t> </a:t>
            </a:r>
            <a:r>
              <a:rPr lang="en-US" sz="1200" dirty="0" err="1">
                <a:latin typeface="UTM Swiss Condensed" panose="02000500000000000000" pitchFamily="2" charset="0"/>
              </a:rPr>
              <a:t>của</a:t>
            </a:r>
            <a:r>
              <a:rPr lang="en-US" sz="1200" dirty="0">
                <a:latin typeface="UTM Swiss Condensed" panose="02000500000000000000" pitchFamily="2" charset="0"/>
              </a:rPr>
              <a:t> </a:t>
            </a:r>
            <a:r>
              <a:rPr lang="en-US" sz="1200" dirty="0" err="1">
                <a:latin typeface="UTM Swiss Condensed" panose="02000500000000000000" pitchFamily="2" charset="0"/>
              </a:rPr>
              <a:t>bé</a:t>
            </a:r>
            <a:r>
              <a:rPr lang="en-US" sz="1200" dirty="0">
                <a:latin typeface="UTM Swiss Condensed" panose="02000500000000000000" pitchFamily="2" charset="0"/>
              </a:rPr>
              <a:t>.</a:t>
            </a:r>
          </a:p>
          <a:p>
            <a:pPr lvl="0" algn="just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dirty="0">
                <a:latin typeface="UTM Swiss Condensed" panose="02000500000000000000" pitchFamily="2" charset="0"/>
              </a:rPr>
              <a:t> </a:t>
            </a:r>
            <a:endParaRPr lang="en-US" sz="1200" kern="1200" dirty="0">
              <a:effectLst/>
              <a:latin typeface="UTM Swiss Condensed" panose="020005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6836C3A-4FBF-4ACB-A7BB-07E7E11F1AFD}"/>
              </a:ext>
            </a:extLst>
          </p:cNvPr>
          <p:cNvSpPr txBox="1"/>
          <p:nvPr/>
        </p:nvSpPr>
        <p:spPr>
          <a:xfrm>
            <a:off x="5169648" y="1804085"/>
            <a:ext cx="45243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err="1">
                <a:ln w="3175">
                  <a:noFill/>
                </a:ln>
                <a:solidFill>
                  <a:schemeClr val="accent4"/>
                </a:solidFill>
                <a:effectLst>
                  <a:outerShdw blurRad="50800" dist="38100" dir="10800000" algn="r" rotWithShape="0">
                    <a:schemeClr val="accent4">
                      <a:alpha val="40000"/>
                    </a:schemeClr>
                  </a:outerShdw>
                </a:effectLst>
                <a:latin typeface="SVN-Bellico" panose="02000000000000000000" pitchFamily="50" charset="0"/>
              </a:rPr>
              <a:t>Cùng</a:t>
            </a:r>
            <a:r>
              <a:rPr lang="en-US" sz="3600" dirty="0">
                <a:ln w="3175">
                  <a:noFill/>
                </a:ln>
                <a:solidFill>
                  <a:schemeClr val="accent4"/>
                </a:solidFill>
                <a:effectLst>
                  <a:outerShdw blurRad="50800" dist="38100" dir="10800000" algn="r" rotWithShape="0">
                    <a:schemeClr val="accent4">
                      <a:alpha val="40000"/>
                    </a:schemeClr>
                  </a:outerShdw>
                </a:effectLst>
                <a:latin typeface="SVN-Bellico" panose="02000000000000000000" pitchFamily="50" charset="0"/>
              </a:rPr>
              <a:t> KUN chia </a:t>
            </a:r>
            <a:r>
              <a:rPr lang="en-US" sz="3600" dirty="0" err="1">
                <a:ln w="3175">
                  <a:noFill/>
                </a:ln>
                <a:solidFill>
                  <a:schemeClr val="accent4"/>
                </a:solidFill>
                <a:effectLst>
                  <a:outerShdw blurRad="50800" dist="38100" dir="10800000" algn="r" rotWithShape="0">
                    <a:schemeClr val="accent4">
                      <a:alpha val="40000"/>
                    </a:schemeClr>
                  </a:outerShdw>
                </a:effectLst>
                <a:latin typeface="SVN-Bellico" panose="02000000000000000000" pitchFamily="50" charset="0"/>
              </a:rPr>
              <a:t>sẻ</a:t>
            </a:r>
            <a:r>
              <a:rPr lang="en-US" sz="3600" dirty="0">
                <a:ln w="3175">
                  <a:noFill/>
                </a:ln>
                <a:solidFill>
                  <a:schemeClr val="accent4"/>
                </a:solidFill>
                <a:effectLst>
                  <a:outerShdw blurRad="50800" dist="38100" dir="10800000" algn="r" rotWithShape="0">
                    <a:schemeClr val="accent4">
                      <a:alpha val="40000"/>
                    </a:schemeClr>
                  </a:outerShdw>
                </a:effectLst>
                <a:latin typeface="SVN-Bellico" panose="02000000000000000000" pitchFamily="50" charset="0"/>
              </a:rPr>
              <a:t> </a:t>
            </a:r>
            <a:r>
              <a:rPr lang="en-US" sz="3600" dirty="0" err="1">
                <a:ln w="3175">
                  <a:noFill/>
                </a:ln>
                <a:solidFill>
                  <a:schemeClr val="accent4"/>
                </a:solidFill>
                <a:effectLst>
                  <a:outerShdw blurRad="50800" dist="38100" dir="10800000" algn="r" rotWithShape="0">
                    <a:schemeClr val="accent4">
                      <a:alpha val="40000"/>
                    </a:schemeClr>
                  </a:outerShdw>
                </a:effectLst>
                <a:latin typeface="SVN-Bellico" panose="02000000000000000000" pitchFamily="50" charset="0"/>
              </a:rPr>
              <a:t>yêu</a:t>
            </a:r>
            <a:r>
              <a:rPr lang="en-US" sz="3600" dirty="0">
                <a:ln w="3175">
                  <a:noFill/>
                </a:ln>
                <a:solidFill>
                  <a:schemeClr val="accent4"/>
                </a:solidFill>
                <a:effectLst>
                  <a:outerShdw blurRad="50800" dist="38100" dir="10800000" algn="r" rotWithShape="0">
                    <a:schemeClr val="accent4">
                      <a:alpha val="40000"/>
                    </a:schemeClr>
                  </a:outerShdw>
                </a:effectLst>
                <a:latin typeface="SVN-Bellico" panose="02000000000000000000" pitchFamily="50" charset="0"/>
              </a:rPr>
              <a:t> </a:t>
            </a:r>
            <a:r>
              <a:rPr lang="en-US" sz="3600" dirty="0" err="1">
                <a:ln w="3175">
                  <a:noFill/>
                </a:ln>
                <a:solidFill>
                  <a:schemeClr val="accent4"/>
                </a:solidFill>
                <a:effectLst>
                  <a:outerShdw blurRad="50800" dist="38100" dir="10800000" algn="r" rotWithShape="0">
                    <a:schemeClr val="accent4">
                      <a:alpha val="40000"/>
                    </a:schemeClr>
                  </a:outerShdw>
                </a:effectLst>
                <a:latin typeface="SVN-Bellico" panose="02000000000000000000" pitchFamily="50" charset="0"/>
              </a:rPr>
              <a:t>th</a:t>
            </a:r>
            <a:r>
              <a:rPr lang="vi-VN" sz="3600" dirty="0">
                <a:ln w="3175">
                  <a:noFill/>
                </a:ln>
                <a:solidFill>
                  <a:schemeClr val="accent4"/>
                </a:solidFill>
                <a:effectLst>
                  <a:outerShdw blurRad="50800" dist="38100" dir="10800000" algn="r" rotWithShape="0">
                    <a:schemeClr val="accent4">
                      <a:alpha val="40000"/>
                    </a:schemeClr>
                  </a:outerShdw>
                </a:effectLst>
                <a:latin typeface="SVN-Bellico" panose="02000000000000000000" pitchFamily="50" charset="0"/>
              </a:rPr>
              <a:t>ư</a:t>
            </a:r>
            <a:r>
              <a:rPr lang="en-US" sz="3600" dirty="0" err="1">
                <a:ln w="3175">
                  <a:noFill/>
                </a:ln>
                <a:solidFill>
                  <a:schemeClr val="accent4"/>
                </a:solidFill>
                <a:effectLst>
                  <a:outerShdw blurRad="50800" dist="38100" dir="10800000" algn="r" rotWithShape="0">
                    <a:schemeClr val="accent4">
                      <a:alpha val="40000"/>
                    </a:schemeClr>
                  </a:outerShdw>
                </a:effectLst>
                <a:latin typeface="SVN-Bellico" panose="02000000000000000000" pitchFamily="50" charset="0"/>
              </a:rPr>
              <a:t>ơng</a:t>
            </a:r>
            <a:endParaRPr lang="en-US" sz="3600" dirty="0">
              <a:ln w="3175">
                <a:noFill/>
              </a:ln>
              <a:solidFill>
                <a:schemeClr val="accent4"/>
              </a:solidFill>
              <a:effectLst>
                <a:outerShdw blurRad="50800" dist="38100" dir="10800000" algn="r" rotWithShape="0">
                  <a:schemeClr val="accent4">
                    <a:alpha val="40000"/>
                  </a:schemeClr>
                </a:outerShdw>
              </a:effectLst>
              <a:latin typeface="SVN-Bellico" panose="02000000000000000000" pitchFamily="50" charset="0"/>
            </a:endParaRPr>
          </a:p>
        </p:txBody>
      </p:sp>
      <p:sp>
        <p:nvSpPr>
          <p:cNvPr id="10" name="Rectangle: Rounded Corners 4">
            <a:extLst>
              <a:ext uri="{FF2B5EF4-FFF2-40B4-BE49-F238E27FC236}">
                <a16:creationId xmlns:a16="http://schemas.microsoft.com/office/drawing/2014/main" id="{F9AA0FF6-0C7E-4195-8BC4-DD5D8218D525}"/>
              </a:ext>
            </a:extLst>
          </p:cNvPr>
          <p:cNvSpPr txBox="1"/>
          <p:nvPr/>
        </p:nvSpPr>
        <p:spPr>
          <a:xfrm>
            <a:off x="4910987" y="3599055"/>
            <a:ext cx="4826003" cy="2147919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41910" tIns="41910" rIns="41910" bIns="41910" numCol="1" spcCol="1270" anchor="ctr" anchorCtr="0">
            <a:noAutofit/>
          </a:bodyPr>
          <a:lstStyle/>
          <a:p>
            <a:pPr lvl="0" algn="just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b="1" dirty="0" err="1">
                <a:solidFill>
                  <a:schemeClr val="tx1"/>
                </a:solidFill>
                <a:latin typeface="UTM Swiss Condensed" panose="02000500000000000000" pitchFamily="2" charset="0"/>
              </a:rPr>
              <a:t>Nội</a:t>
            </a:r>
            <a:r>
              <a:rPr lang="en-US" sz="1200" b="1" dirty="0">
                <a:solidFill>
                  <a:schemeClr val="tx1"/>
                </a:solidFill>
                <a:latin typeface="UTM Swiss Condensed" panose="02000500000000000000" pitchFamily="2" charset="0"/>
              </a:rPr>
              <a:t> dung</a:t>
            </a:r>
          </a:p>
          <a:p>
            <a:pPr marL="171450" lvl="0" indent="-171450" algn="just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Arial" panose="020B0604020202020204" pitchFamily="34" charset="0"/>
              <a:buChar char="•"/>
            </a:pPr>
            <a:r>
              <a:rPr lang="vi-VN" sz="1200" dirty="0">
                <a:latin typeface="UTM Swiss Condensed" panose="02000500000000000000" pitchFamily="2" charset="0"/>
              </a:rPr>
              <a:t>Nuôi heo đất tiết kiệm</a:t>
            </a:r>
          </a:p>
          <a:p>
            <a:pPr marL="171450" lvl="0" indent="-171450" algn="just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Arial" panose="020B0604020202020204" pitchFamily="34" charset="0"/>
              <a:buChar char="•"/>
            </a:pPr>
            <a:r>
              <a:rPr lang="vi-VN" sz="1200" dirty="0">
                <a:latin typeface="UTM Swiss Condensed" panose="02000500000000000000" pitchFamily="2" charset="0"/>
              </a:rPr>
              <a:t>Giúp bạn học tập tốt. </a:t>
            </a:r>
          </a:p>
          <a:p>
            <a:pPr marL="171450" lvl="0" indent="-171450" algn="just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Arial" panose="020B0604020202020204" pitchFamily="34" charset="0"/>
              <a:buChar char="•"/>
            </a:pPr>
            <a:r>
              <a:rPr lang="vi-VN" sz="1200" dirty="0">
                <a:latin typeface="UTM Swiss Condensed" panose="02000500000000000000" pitchFamily="2" charset="0"/>
              </a:rPr>
              <a:t>Nhặt được của rơi</a:t>
            </a:r>
          </a:p>
          <a:p>
            <a:pPr marL="171450" lvl="0" indent="-171450" algn="just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Arial" panose="020B0604020202020204" pitchFamily="34" charset="0"/>
              <a:buChar char="•"/>
            </a:pPr>
            <a:r>
              <a:rPr lang="vi-VN" sz="1200" dirty="0">
                <a:latin typeface="UTM Swiss Condensed" panose="02000500000000000000" pitchFamily="2" charset="0"/>
              </a:rPr>
              <a:t>Chia sẻ giúp đỡ thành viên trong gia đình</a:t>
            </a:r>
          </a:p>
          <a:p>
            <a:pPr marL="171450" lvl="0" indent="-171450" algn="just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Arial" panose="020B0604020202020204" pitchFamily="34" charset="0"/>
              <a:buChar char="•"/>
            </a:pPr>
            <a:r>
              <a:rPr lang="vi-VN" sz="1200" dirty="0">
                <a:latin typeface="UTM Swiss Condensed" panose="02000500000000000000" pitchFamily="2" charset="0"/>
              </a:rPr>
              <a:t>Giúp đỡ người già, em nhỏ, bạn bè</a:t>
            </a:r>
          </a:p>
          <a:p>
            <a:pPr marL="171450" indent="-171450" algn="just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Arial" panose="020B0604020202020204" pitchFamily="34" charset="0"/>
              <a:buChar char="•"/>
            </a:pPr>
            <a:r>
              <a:rPr lang="vi-VN" sz="1200" dirty="0">
                <a:latin typeface="UTM Swiss Condensed" panose="02000500000000000000" pitchFamily="2" charset="0"/>
              </a:rPr>
              <a:t>Việc tốt em làm: việc tốt bé tự </a:t>
            </a:r>
            <a:r>
              <a:rPr lang="en-US" sz="1200" dirty="0" err="1">
                <a:latin typeface="UTM Swiss Condensed" panose="02000500000000000000" pitchFamily="2" charset="0"/>
              </a:rPr>
              <a:t>nghĩ</a:t>
            </a:r>
            <a:r>
              <a:rPr lang="en-US" sz="1200" dirty="0">
                <a:latin typeface="UTM Swiss Condensed" panose="02000500000000000000" pitchFamily="2" charset="0"/>
              </a:rPr>
              <a:t> ra </a:t>
            </a:r>
            <a:r>
              <a:rPr lang="en-US" sz="1200" dirty="0" err="1">
                <a:latin typeface="UTM Swiss Condensed" panose="02000500000000000000" pitchFamily="2" charset="0"/>
              </a:rPr>
              <a:t>và</a:t>
            </a:r>
            <a:r>
              <a:rPr lang="en-US" sz="1200" dirty="0">
                <a:latin typeface="UTM Swiss Condensed" panose="02000500000000000000" pitchFamily="2" charset="0"/>
              </a:rPr>
              <a:t> </a:t>
            </a:r>
            <a:r>
              <a:rPr lang="en-US" sz="1200" dirty="0" err="1">
                <a:latin typeface="UTM Swiss Condensed" panose="02000500000000000000" pitchFamily="2" charset="0"/>
              </a:rPr>
              <a:t>thực</a:t>
            </a:r>
            <a:r>
              <a:rPr lang="en-US" sz="1200" dirty="0">
                <a:latin typeface="UTM Swiss Condensed" panose="02000500000000000000" pitchFamily="2" charset="0"/>
              </a:rPr>
              <a:t> </a:t>
            </a:r>
            <a:r>
              <a:rPr lang="en-US" sz="1200" dirty="0" err="1">
                <a:latin typeface="UTM Swiss Condensed" panose="02000500000000000000" pitchFamily="2" charset="0"/>
              </a:rPr>
              <a:t>hiện</a:t>
            </a:r>
            <a:r>
              <a:rPr lang="vi-VN" sz="1200" dirty="0">
                <a:latin typeface="UTM Swiss Condensed" panose="02000500000000000000" pitchFamily="2" charset="0"/>
              </a:rPr>
              <a:t>.</a:t>
            </a:r>
            <a:endParaRPr lang="en-US" sz="1200" dirty="0">
              <a:latin typeface="UTM Swiss Condensed" panose="02000500000000000000" pitchFamily="2" charset="0"/>
            </a:endParaRPr>
          </a:p>
          <a:p>
            <a:pPr lvl="0" algn="just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1200" dirty="0">
              <a:latin typeface="UTM Swiss Condensed" panose="02000500000000000000" pitchFamily="2" charset="0"/>
            </a:endParaRPr>
          </a:p>
          <a:p>
            <a:pPr lvl="0" algn="just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i="1" dirty="0" err="1">
                <a:latin typeface="UTM Swiss Condensed" panose="02000500000000000000" pitchFamily="2" charset="0"/>
              </a:rPr>
              <a:t>Nội</a:t>
            </a:r>
            <a:r>
              <a:rPr lang="en-US" sz="1200" i="1" dirty="0">
                <a:latin typeface="UTM Swiss Condensed" panose="02000500000000000000" pitchFamily="2" charset="0"/>
              </a:rPr>
              <a:t> dung </a:t>
            </a:r>
            <a:r>
              <a:rPr lang="en-US" sz="1200" i="1" dirty="0" err="1">
                <a:latin typeface="UTM Swiss Condensed" panose="02000500000000000000" pitchFamily="2" charset="0"/>
              </a:rPr>
              <a:t>việc</a:t>
            </a:r>
            <a:r>
              <a:rPr lang="en-US" sz="1200" i="1" dirty="0">
                <a:latin typeface="UTM Swiss Condensed" panose="02000500000000000000" pitchFamily="2" charset="0"/>
              </a:rPr>
              <a:t> </a:t>
            </a:r>
            <a:r>
              <a:rPr lang="en-US" sz="1200" i="1" dirty="0" err="1">
                <a:latin typeface="UTM Swiss Condensed" panose="02000500000000000000" pitchFamily="2" charset="0"/>
              </a:rPr>
              <a:t>tốt</a:t>
            </a:r>
            <a:r>
              <a:rPr lang="en-US" sz="1200" i="1" dirty="0">
                <a:latin typeface="UTM Swiss Condensed" panose="02000500000000000000" pitchFamily="2" charset="0"/>
              </a:rPr>
              <a:t> </a:t>
            </a:r>
            <a:r>
              <a:rPr lang="en-US" sz="1200" i="1" dirty="0" err="1">
                <a:latin typeface="UTM Swiss Condensed" panose="02000500000000000000" pitchFamily="2" charset="0"/>
              </a:rPr>
              <a:t>sẽ</a:t>
            </a:r>
            <a:r>
              <a:rPr lang="en-US" sz="1200" i="1" dirty="0">
                <a:latin typeface="UTM Swiss Condensed" panose="02000500000000000000" pitchFamily="2" charset="0"/>
              </a:rPr>
              <a:t> đ</a:t>
            </a:r>
            <a:r>
              <a:rPr lang="vi-VN" sz="1200" i="1" dirty="0">
                <a:latin typeface="UTM Swiss Condensed" panose="02000500000000000000" pitchFamily="2" charset="0"/>
              </a:rPr>
              <a:t>ư</a:t>
            </a:r>
            <a:r>
              <a:rPr lang="en-US" sz="1200" i="1" dirty="0" err="1">
                <a:latin typeface="UTM Swiss Condensed" panose="02000500000000000000" pitchFamily="2" charset="0"/>
              </a:rPr>
              <a:t>ợc</a:t>
            </a:r>
            <a:r>
              <a:rPr lang="en-US" sz="1200" i="1" dirty="0">
                <a:latin typeface="UTM Swiss Condensed" panose="02000500000000000000" pitchFamily="2" charset="0"/>
              </a:rPr>
              <a:t> </a:t>
            </a:r>
            <a:r>
              <a:rPr lang="en-US" sz="1200" i="1" dirty="0" err="1">
                <a:latin typeface="UTM Swiss Condensed" panose="02000500000000000000" pitchFamily="2" charset="0"/>
              </a:rPr>
              <a:t>cập</a:t>
            </a:r>
            <a:r>
              <a:rPr lang="en-US" sz="1200" i="1" dirty="0">
                <a:latin typeface="UTM Swiss Condensed" panose="02000500000000000000" pitchFamily="2" charset="0"/>
              </a:rPr>
              <a:t> </a:t>
            </a:r>
            <a:r>
              <a:rPr lang="en-US" sz="1200" i="1" dirty="0" err="1">
                <a:latin typeface="UTM Swiss Condensed" panose="02000500000000000000" pitchFamily="2" charset="0"/>
              </a:rPr>
              <a:t>nhật</a:t>
            </a:r>
            <a:r>
              <a:rPr lang="en-US" sz="1200" i="1" dirty="0">
                <a:latin typeface="UTM Swiss Condensed" panose="02000500000000000000" pitchFamily="2" charset="0"/>
              </a:rPr>
              <a:t> </a:t>
            </a:r>
            <a:r>
              <a:rPr lang="en-US" sz="1200" i="1" dirty="0" err="1">
                <a:latin typeface="UTM Swiss Condensed" panose="02000500000000000000" pitchFamily="2" charset="0"/>
              </a:rPr>
              <a:t>và</a:t>
            </a:r>
            <a:r>
              <a:rPr lang="en-US" sz="1200" i="1" dirty="0">
                <a:latin typeface="UTM Swiss Condensed" panose="02000500000000000000" pitchFamily="2" charset="0"/>
              </a:rPr>
              <a:t> </a:t>
            </a:r>
            <a:r>
              <a:rPr lang="en-US" sz="1200" i="1" dirty="0" err="1">
                <a:latin typeface="UTM Swiss Condensed" panose="02000500000000000000" pitchFamily="2" charset="0"/>
              </a:rPr>
              <a:t>đổi</a:t>
            </a:r>
            <a:r>
              <a:rPr lang="en-US" sz="1200" i="1" dirty="0">
                <a:latin typeface="UTM Swiss Condensed" panose="02000500000000000000" pitchFamily="2" charset="0"/>
              </a:rPr>
              <a:t> </a:t>
            </a:r>
            <a:r>
              <a:rPr lang="en-US" sz="1200" i="1" dirty="0" err="1">
                <a:latin typeface="UTM Swiss Condensed" panose="02000500000000000000" pitchFamily="2" charset="0"/>
              </a:rPr>
              <a:t>mới</a:t>
            </a:r>
            <a:r>
              <a:rPr lang="en-US" sz="1200" i="1" dirty="0">
                <a:latin typeface="UTM Swiss Condensed" panose="02000500000000000000" pitchFamily="2" charset="0"/>
              </a:rPr>
              <a:t> </a:t>
            </a:r>
            <a:r>
              <a:rPr lang="en-US" sz="1200" i="1" dirty="0" err="1">
                <a:latin typeface="UTM Swiss Condensed" panose="02000500000000000000" pitchFamily="2" charset="0"/>
              </a:rPr>
              <a:t>hàng</a:t>
            </a:r>
            <a:r>
              <a:rPr lang="en-US" sz="1200" i="1" dirty="0">
                <a:latin typeface="UTM Swiss Condensed" panose="02000500000000000000" pitchFamily="2" charset="0"/>
              </a:rPr>
              <a:t> </a:t>
            </a:r>
            <a:r>
              <a:rPr lang="en-US" sz="1200" i="1" dirty="0" err="1">
                <a:latin typeface="UTM Swiss Condensed" panose="02000500000000000000" pitchFamily="2" charset="0"/>
              </a:rPr>
              <a:t>tháng</a:t>
            </a:r>
            <a:endParaRPr lang="en-US" sz="1200" i="1" kern="1200" dirty="0">
              <a:effectLst/>
              <a:latin typeface="UTM Swiss Condensed" panose="02000500000000000000" pitchFamily="2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CD2BD11-3148-4496-A6A3-53E3C0D400A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509" t="28522" r="25444" b="69727"/>
          <a:stretch/>
        </p:blipFill>
        <p:spPr>
          <a:xfrm>
            <a:off x="3960138" y="2421497"/>
            <a:ext cx="547679" cy="10863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AA4843B-74B6-413B-A061-6E026A19BB6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509" t="28522" r="25444" b="69727"/>
          <a:stretch/>
        </p:blipFill>
        <p:spPr>
          <a:xfrm>
            <a:off x="3974169" y="2926562"/>
            <a:ext cx="547679" cy="10863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6BD5080-CB45-44F4-9352-4B4FB0D43D4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509" t="28522" r="25444" b="69727"/>
          <a:stretch/>
        </p:blipFill>
        <p:spPr>
          <a:xfrm>
            <a:off x="3968604" y="3416301"/>
            <a:ext cx="547679" cy="10863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BDCFFAD-E224-43A8-895F-11A9750F6B5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509" t="28522" r="25444" b="69727"/>
          <a:stretch/>
        </p:blipFill>
        <p:spPr>
          <a:xfrm>
            <a:off x="3959455" y="3981281"/>
            <a:ext cx="547679" cy="10863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03DC8BF6-D86C-4B5C-BDEA-2B64E8E240D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509" t="28522" r="25444" b="69727"/>
          <a:stretch/>
        </p:blipFill>
        <p:spPr>
          <a:xfrm>
            <a:off x="3959454" y="4477894"/>
            <a:ext cx="547679" cy="108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39894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B9DDF190-0266-430C-98A2-7E5C50C412D7}"/>
              </a:ext>
            </a:extLst>
          </p:cNvPr>
          <p:cNvSpPr/>
          <p:nvPr/>
        </p:nvSpPr>
        <p:spPr>
          <a:xfrm>
            <a:off x="2678111" y="1675334"/>
            <a:ext cx="7243137" cy="4429133"/>
          </a:xfrm>
          <a:prstGeom prst="roundRect">
            <a:avLst/>
          </a:prstGeom>
          <a:solidFill>
            <a:schemeClr val="bg1"/>
          </a:solidFill>
          <a:ln>
            <a:solidFill>
              <a:srgbClr val="009A8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69C2E89-3576-4A62-BB70-D3B0B97C049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521" r="22477" b="8551"/>
          <a:stretch/>
        </p:blipFill>
        <p:spPr>
          <a:xfrm>
            <a:off x="2480729" y="1391703"/>
            <a:ext cx="2402355" cy="494514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3077310-4842-45BB-B38F-FF6E688D7571}"/>
              </a:ext>
            </a:extLst>
          </p:cNvPr>
          <p:cNvSpPr txBox="1"/>
          <p:nvPr/>
        </p:nvSpPr>
        <p:spPr>
          <a:xfrm>
            <a:off x="462489" y="988478"/>
            <a:ext cx="7243137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dirty="0">
                <a:solidFill>
                  <a:srgbClr val="009A8E"/>
                </a:solidFill>
                <a:latin typeface="UTM Impact" panose="02040603050506020204" pitchFamily="18" charset="0"/>
              </a:rPr>
              <a:t>IV. HƯỚNG DẪN SỬ DỤNG – THỰC HIỆN VIỆC TỐT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B173820-1599-4A60-8910-8919979772B0}"/>
              </a:ext>
            </a:extLst>
          </p:cNvPr>
          <p:cNvSpPr txBox="1"/>
          <p:nvPr/>
        </p:nvSpPr>
        <p:spPr>
          <a:xfrm>
            <a:off x="462489" y="1416542"/>
            <a:ext cx="35626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2"/>
                </a:solidFill>
                <a:latin typeface="UTM Alter Gothic" panose="02040603050506020204" pitchFamily="18" charset="0"/>
              </a:rPr>
              <a:t>A. GÓC LÀM VIỆC TỐT</a:t>
            </a:r>
          </a:p>
        </p:txBody>
      </p:sp>
      <p:sp>
        <p:nvSpPr>
          <p:cNvPr id="9" name="Rectangle: Rounded Corners 4">
            <a:extLst>
              <a:ext uri="{FF2B5EF4-FFF2-40B4-BE49-F238E27FC236}">
                <a16:creationId xmlns:a16="http://schemas.microsoft.com/office/drawing/2014/main" id="{16246A38-49AE-4BBD-9692-683830DC7D63}"/>
              </a:ext>
            </a:extLst>
          </p:cNvPr>
          <p:cNvSpPr txBox="1"/>
          <p:nvPr/>
        </p:nvSpPr>
        <p:spPr>
          <a:xfrm>
            <a:off x="4910987" y="2195578"/>
            <a:ext cx="4826003" cy="1881637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41910" tIns="41910" rIns="41910" bIns="41910" numCol="1" spcCol="1270" anchor="ctr" anchorCtr="0">
            <a:noAutofit/>
          </a:bodyPr>
          <a:lstStyle/>
          <a:p>
            <a:pPr lvl="0" algn="just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b="1" dirty="0">
                <a:solidFill>
                  <a:schemeClr val="tx1"/>
                </a:solidFill>
                <a:latin typeface="UTM Swiss Condensed" panose="02000500000000000000" pitchFamily="2" charset="0"/>
              </a:rPr>
              <a:t>Thao </a:t>
            </a:r>
            <a:r>
              <a:rPr lang="en-US" sz="1200" b="1" dirty="0" err="1">
                <a:solidFill>
                  <a:schemeClr val="tx1"/>
                </a:solidFill>
                <a:latin typeface="UTM Swiss Condensed" panose="02000500000000000000" pitchFamily="2" charset="0"/>
              </a:rPr>
              <a:t>tác</a:t>
            </a:r>
            <a:endParaRPr lang="en-US" sz="1200" b="1" dirty="0">
              <a:solidFill>
                <a:schemeClr val="tx1"/>
              </a:solidFill>
              <a:latin typeface="UTM Swiss Condensed" panose="02000500000000000000" pitchFamily="2" charset="0"/>
            </a:endParaRPr>
          </a:p>
          <a:p>
            <a:pPr lvl="0" algn="just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dirty="0" err="1">
                <a:latin typeface="UTM Swiss Condensed" panose="02000500000000000000" pitchFamily="2" charset="0"/>
              </a:rPr>
              <a:t>Các</a:t>
            </a:r>
            <a:r>
              <a:rPr lang="en-US" sz="1200" dirty="0">
                <a:latin typeface="UTM Swiss Condensed" panose="02000500000000000000" pitchFamily="2" charset="0"/>
              </a:rPr>
              <a:t> </a:t>
            </a:r>
            <a:r>
              <a:rPr lang="en-US" sz="1200" dirty="0" err="1">
                <a:latin typeface="UTM Swiss Condensed" panose="02000500000000000000" pitchFamily="2" charset="0"/>
              </a:rPr>
              <a:t>bé</a:t>
            </a:r>
            <a:r>
              <a:rPr lang="en-US" sz="1200" dirty="0">
                <a:latin typeface="UTM Swiss Condensed" panose="02000500000000000000" pitchFamily="2" charset="0"/>
              </a:rPr>
              <a:t> </a:t>
            </a:r>
            <a:r>
              <a:rPr lang="en-US" sz="1200" dirty="0" err="1">
                <a:latin typeface="UTM Swiss Condensed" panose="02000500000000000000" pitchFamily="2" charset="0"/>
              </a:rPr>
              <a:t>sau</a:t>
            </a:r>
            <a:r>
              <a:rPr lang="en-US" sz="1200" dirty="0">
                <a:latin typeface="UTM Swiss Condensed" panose="02000500000000000000" pitchFamily="2" charset="0"/>
              </a:rPr>
              <a:t> </a:t>
            </a:r>
            <a:r>
              <a:rPr lang="en-US" sz="1200" dirty="0" err="1">
                <a:latin typeface="UTM Swiss Condensed" panose="02000500000000000000" pitchFamily="2" charset="0"/>
              </a:rPr>
              <a:t>khi</a:t>
            </a:r>
            <a:r>
              <a:rPr lang="en-US" sz="1200" dirty="0">
                <a:latin typeface="UTM Swiss Condensed" panose="02000500000000000000" pitchFamily="2" charset="0"/>
              </a:rPr>
              <a:t> </a:t>
            </a:r>
            <a:r>
              <a:rPr lang="en-US" sz="1200" dirty="0" err="1">
                <a:latin typeface="UTM Swiss Condensed" panose="02000500000000000000" pitchFamily="2" charset="0"/>
              </a:rPr>
              <a:t>thực</a:t>
            </a:r>
            <a:r>
              <a:rPr lang="en-US" sz="1200" dirty="0">
                <a:latin typeface="UTM Swiss Condensed" panose="02000500000000000000" pitchFamily="2" charset="0"/>
              </a:rPr>
              <a:t> </a:t>
            </a:r>
            <a:r>
              <a:rPr lang="en-US" sz="1200" dirty="0" err="1">
                <a:latin typeface="UTM Swiss Condensed" panose="02000500000000000000" pitchFamily="2" charset="0"/>
              </a:rPr>
              <a:t>hiện</a:t>
            </a:r>
            <a:r>
              <a:rPr lang="en-US" sz="1200" dirty="0">
                <a:latin typeface="UTM Swiss Condensed" panose="02000500000000000000" pitchFamily="2" charset="0"/>
              </a:rPr>
              <a:t> </a:t>
            </a:r>
            <a:r>
              <a:rPr lang="en-US" sz="1200" dirty="0" err="1">
                <a:latin typeface="UTM Swiss Condensed" panose="02000500000000000000" pitchFamily="2" charset="0"/>
              </a:rPr>
              <a:t>việc</a:t>
            </a:r>
            <a:r>
              <a:rPr lang="en-US" sz="1200" dirty="0">
                <a:latin typeface="UTM Swiss Condensed" panose="02000500000000000000" pitchFamily="2" charset="0"/>
              </a:rPr>
              <a:t> </a:t>
            </a:r>
            <a:r>
              <a:rPr lang="en-US" sz="1200" dirty="0" err="1">
                <a:latin typeface="UTM Swiss Condensed" panose="02000500000000000000" pitchFamily="2" charset="0"/>
              </a:rPr>
              <a:t>tốt</a:t>
            </a:r>
            <a:r>
              <a:rPr lang="en-US" sz="1200" dirty="0">
                <a:latin typeface="UTM Swiss Condensed" panose="02000500000000000000" pitchFamily="2" charset="0"/>
              </a:rPr>
              <a:t> </a:t>
            </a:r>
            <a:r>
              <a:rPr lang="en-US" sz="1200" dirty="0" err="1">
                <a:latin typeface="UTM Swiss Condensed" panose="02000500000000000000" pitchFamily="2" charset="0"/>
              </a:rPr>
              <a:t>theo</a:t>
            </a:r>
            <a:r>
              <a:rPr lang="en-US" sz="1200" dirty="0">
                <a:latin typeface="UTM Swiss Condensed" panose="02000500000000000000" pitchFamily="2" charset="0"/>
              </a:rPr>
              <a:t> </a:t>
            </a:r>
            <a:r>
              <a:rPr lang="en-US" sz="1200" dirty="0" err="1">
                <a:latin typeface="UTM Swiss Condensed" panose="02000500000000000000" pitchFamily="2" charset="0"/>
              </a:rPr>
              <a:t>gợi</a:t>
            </a:r>
            <a:r>
              <a:rPr lang="en-US" sz="1200" dirty="0">
                <a:latin typeface="UTM Swiss Condensed" panose="02000500000000000000" pitchFamily="2" charset="0"/>
              </a:rPr>
              <a:t> ý </a:t>
            </a:r>
            <a:r>
              <a:rPr lang="en-US" sz="1200" dirty="0" err="1">
                <a:latin typeface="UTM Swiss Condensed" panose="02000500000000000000" pitchFamily="2" charset="0"/>
              </a:rPr>
              <a:t>trên</a:t>
            </a:r>
            <a:r>
              <a:rPr lang="en-US" sz="1200" dirty="0">
                <a:latin typeface="UTM Swiss Condensed" panose="02000500000000000000" pitchFamily="2" charset="0"/>
              </a:rPr>
              <a:t> App, </a:t>
            </a:r>
            <a:r>
              <a:rPr lang="en-US" sz="1200" dirty="0" err="1">
                <a:latin typeface="UTM Swiss Condensed" panose="02000500000000000000" pitchFamily="2" charset="0"/>
              </a:rPr>
              <a:t>bấm</a:t>
            </a:r>
            <a:r>
              <a:rPr lang="en-US" sz="1200" dirty="0">
                <a:latin typeface="UTM Swiss Condensed" panose="02000500000000000000" pitchFamily="2" charset="0"/>
              </a:rPr>
              <a:t> </a:t>
            </a:r>
            <a:r>
              <a:rPr lang="en-US" sz="1200" dirty="0" err="1">
                <a:latin typeface="UTM Swiss Condensed" panose="02000500000000000000" pitchFamily="2" charset="0"/>
              </a:rPr>
              <a:t>nút</a:t>
            </a:r>
            <a:r>
              <a:rPr lang="en-US" sz="1200" dirty="0">
                <a:latin typeface="UTM Swiss Condensed" panose="02000500000000000000" pitchFamily="2" charset="0"/>
              </a:rPr>
              <a:t> </a:t>
            </a:r>
            <a:r>
              <a:rPr lang="en-US" sz="1200" b="1" dirty="0">
                <a:latin typeface="UTM Swiss Condensed" panose="02000500000000000000" pitchFamily="2" charset="0"/>
              </a:rPr>
              <a:t>“</a:t>
            </a:r>
            <a:r>
              <a:rPr lang="en-US" sz="1200" b="1" dirty="0" err="1">
                <a:latin typeface="UTM Swiss Condensed" panose="02000500000000000000" pitchFamily="2" charset="0"/>
              </a:rPr>
              <a:t>Hoàn</a:t>
            </a:r>
            <a:r>
              <a:rPr lang="en-US" sz="1200" b="1" dirty="0">
                <a:latin typeface="UTM Swiss Condensed" panose="02000500000000000000" pitchFamily="2" charset="0"/>
              </a:rPr>
              <a:t> </a:t>
            </a:r>
            <a:r>
              <a:rPr lang="en-US" sz="1200" b="1" dirty="0" err="1">
                <a:latin typeface="UTM Swiss Condensed" panose="02000500000000000000" pitchFamily="2" charset="0"/>
              </a:rPr>
              <a:t>thành</a:t>
            </a:r>
            <a:r>
              <a:rPr lang="en-US" sz="1200" b="1" dirty="0">
                <a:latin typeface="UTM Swiss Condensed" panose="02000500000000000000" pitchFamily="2" charset="0"/>
              </a:rPr>
              <a:t>” </a:t>
            </a:r>
            <a:r>
              <a:rPr lang="en-US" sz="1200" dirty="0" err="1">
                <a:latin typeface="UTM Swiss Condensed" panose="02000500000000000000" pitchFamily="2" charset="0"/>
              </a:rPr>
              <a:t>để</a:t>
            </a:r>
            <a:r>
              <a:rPr lang="en-US" sz="1200" dirty="0">
                <a:latin typeface="UTM Swiss Condensed" panose="02000500000000000000" pitchFamily="2" charset="0"/>
              </a:rPr>
              <a:t> </a:t>
            </a:r>
            <a:r>
              <a:rPr lang="en-US" sz="1200" dirty="0" err="1">
                <a:latin typeface="UTM Swiss Condensed" panose="02000500000000000000" pitchFamily="2" charset="0"/>
              </a:rPr>
              <a:t>xác</a:t>
            </a:r>
            <a:r>
              <a:rPr lang="en-US" sz="1200" dirty="0">
                <a:latin typeface="UTM Swiss Condensed" panose="02000500000000000000" pitchFamily="2" charset="0"/>
              </a:rPr>
              <a:t> </a:t>
            </a:r>
            <a:r>
              <a:rPr lang="en-US" sz="1200" dirty="0" err="1">
                <a:latin typeface="UTM Swiss Condensed" panose="02000500000000000000" pitchFamily="2" charset="0"/>
              </a:rPr>
              <a:t>nhận</a:t>
            </a:r>
            <a:r>
              <a:rPr lang="en-US" sz="1200" dirty="0">
                <a:latin typeface="UTM Swiss Condensed" panose="02000500000000000000" pitchFamily="2" charset="0"/>
              </a:rPr>
              <a:t> </a:t>
            </a:r>
            <a:r>
              <a:rPr lang="en-US" sz="1200" dirty="0" err="1">
                <a:latin typeface="UTM Swiss Condensed" panose="02000500000000000000" pitchFamily="2" charset="0"/>
              </a:rPr>
              <a:t>hoàn</a:t>
            </a:r>
            <a:r>
              <a:rPr lang="en-US" sz="1200" dirty="0">
                <a:latin typeface="UTM Swiss Condensed" panose="02000500000000000000" pitchFamily="2" charset="0"/>
              </a:rPr>
              <a:t> </a:t>
            </a:r>
            <a:r>
              <a:rPr lang="en-US" sz="1200" dirty="0" err="1">
                <a:latin typeface="UTM Swiss Condensed" panose="02000500000000000000" pitchFamily="2" charset="0"/>
              </a:rPr>
              <a:t>thành</a:t>
            </a:r>
            <a:r>
              <a:rPr lang="en-US" sz="1200" dirty="0">
                <a:latin typeface="UTM Swiss Condensed" panose="02000500000000000000" pitchFamily="2" charset="0"/>
              </a:rPr>
              <a:t> </a:t>
            </a:r>
            <a:r>
              <a:rPr lang="en-US" sz="1200" dirty="0" err="1">
                <a:latin typeface="UTM Swiss Condensed" panose="02000500000000000000" pitchFamily="2" charset="0"/>
              </a:rPr>
              <a:t>nhiệm</a:t>
            </a:r>
            <a:r>
              <a:rPr lang="en-US" sz="1200" dirty="0">
                <a:latin typeface="UTM Swiss Condensed" panose="02000500000000000000" pitchFamily="2" charset="0"/>
              </a:rPr>
              <a:t> </a:t>
            </a:r>
            <a:r>
              <a:rPr lang="en-US" sz="1200" dirty="0" err="1">
                <a:latin typeface="UTM Swiss Condensed" panose="02000500000000000000" pitchFamily="2" charset="0"/>
              </a:rPr>
              <a:t>vụ</a:t>
            </a:r>
            <a:endParaRPr lang="en-US" sz="1200" dirty="0">
              <a:latin typeface="UTM Swiss Condensed" panose="02000500000000000000" pitchFamily="2" charset="0"/>
            </a:endParaRPr>
          </a:p>
          <a:p>
            <a:pPr lvl="0" algn="just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dirty="0">
                <a:latin typeface="UTM Swiss Condensed" panose="02000500000000000000" pitchFamily="2" charset="0"/>
              </a:rPr>
              <a:t>Sau </a:t>
            </a:r>
            <a:r>
              <a:rPr lang="en-US" sz="1200" dirty="0" err="1">
                <a:latin typeface="UTM Swiss Condensed" panose="02000500000000000000" pitchFamily="2" charset="0"/>
              </a:rPr>
              <a:t>đó</a:t>
            </a:r>
            <a:r>
              <a:rPr lang="en-US" sz="1200" dirty="0">
                <a:latin typeface="UTM Swiss Condensed" panose="02000500000000000000" pitchFamily="2" charset="0"/>
              </a:rPr>
              <a:t>, </a:t>
            </a:r>
            <a:r>
              <a:rPr lang="en-US" sz="1200" dirty="0" err="1">
                <a:latin typeface="UTM Swiss Condensed" panose="02000500000000000000" pitchFamily="2" charset="0"/>
              </a:rPr>
              <a:t>bấm</a:t>
            </a:r>
            <a:r>
              <a:rPr lang="en-US" sz="1200" dirty="0">
                <a:latin typeface="UTM Swiss Condensed" panose="02000500000000000000" pitchFamily="2" charset="0"/>
              </a:rPr>
              <a:t> </a:t>
            </a:r>
            <a:r>
              <a:rPr lang="en-US" sz="1200" dirty="0" err="1">
                <a:latin typeface="UTM Swiss Condensed" panose="02000500000000000000" pitchFamily="2" charset="0"/>
              </a:rPr>
              <a:t>vào</a:t>
            </a:r>
            <a:r>
              <a:rPr lang="en-US" sz="1200" dirty="0">
                <a:latin typeface="UTM Swiss Condensed" panose="02000500000000000000" pitchFamily="2" charset="0"/>
              </a:rPr>
              <a:t> </a:t>
            </a:r>
            <a:r>
              <a:rPr lang="en-US" sz="1200" dirty="0" err="1">
                <a:latin typeface="UTM Swiss Condensed" panose="02000500000000000000" pitchFamily="2" charset="0"/>
              </a:rPr>
              <a:t>nút</a:t>
            </a:r>
            <a:r>
              <a:rPr lang="en-US" sz="1200" dirty="0">
                <a:latin typeface="UTM Swiss Condensed" panose="02000500000000000000" pitchFamily="2" charset="0"/>
              </a:rPr>
              <a:t> </a:t>
            </a:r>
            <a:r>
              <a:rPr lang="en-US" sz="1200" b="1" dirty="0">
                <a:latin typeface="UTM Swiss Condensed" panose="02000500000000000000" pitchFamily="2" charset="0"/>
              </a:rPr>
              <a:t>“</a:t>
            </a:r>
            <a:r>
              <a:rPr lang="en-US" sz="1200" b="1" dirty="0" err="1">
                <a:latin typeface="UTM Swiss Condensed" panose="02000500000000000000" pitchFamily="2" charset="0"/>
              </a:rPr>
              <a:t>Gởi</a:t>
            </a:r>
            <a:r>
              <a:rPr lang="en-US" sz="1200" b="1" dirty="0">
                <a:latin typeface="UTM Swiss Condensed" panose="02000500000000000000" pitchFamily="2" charset="0"/>
              </a:rPr>
              <a:t> </a:t>
            </a:r>
            <a:r>
              <a:rPr lang="en-US" sz="1200" b="1" dirty="0" err="1">
                <a:latin typeface="UTM Swiss Condensed" panose="02000500000000000000" pitchFamily="2" charset="0"/>
              </a:rPr>
              <a:t>xác</a:t>
            </a:r>
            <a:r>
              <a:rPr lang="en-US" sz="1200" b="1" dirty="0">
                <a:latin typeface="UTM Swiss Condensed" panose="02000500000000000000" pitchFamily="2" charset="0"/>
              </a:rPr>
              <a:t> </a:t>
            </a:r>
            <a:r>
              <a:rPr lang="en-US" sz="1200" b="1" dirty="0" err="1">
                <a:latin typeface="UTM Swiss Condensed" panose="02000500000000000000" pitchFamily="2" charset="0"/>
              </a:rPr>
              <a:t>nhận</a:t>
            </a:r>
            <a:r>
              <a:rPr lang="en-US" sz="1200" b="1" dirty="0">
                <a:latin typeface="UTM Swiss Condensed" panose="02000500000000000000" pitchFamily="2" charset="0"/>
              </a:rPr>
              <a:t> </a:t>
            </a:r>
            <a:r>
              <a:rPr lang="en-US" sz="1200" b="1" dirty="0" err="1">
                <a:latin typeface="UTM Swiss Condensed" panose="02000500000000000000" pitchFamily="2" charset="0"/>
              </a:rPr>
              <a:t>cho</a:t>
            </a:r>
            <a:r>
              <a:rPr lang="en-US" sz="1200" b="1" dirty="0">
                <a:latin typeface="UTM Swiss Condensed" panose="02000500000000000000" pitchFamily="2" charset="0"/>
              </a:rPr>
              <a:t> cha </a:t>
            </a:r>
            <a:r>
              <a:rPr lang="en-US" sz="1200" b="1" dirty="0" err="1">
                <a:latin typeface="UTM Swiss Condensed" panose="02000500000000000000" pitchFamily="2" charset="0"/>
              </a:rPr>
              <a:t>mẹ</a:t>
            </a:r>
            <a:r>
              <a:rPr lang="en-US" sz="1200" b="1" dirty="0">
                <a:latin typeface="UTM Swiss Condensed" panose="02000500000000000000" pitchFamily="2" charset="0"/>
              </a:rPr>
              <a:t>” </a:t>
            </a:r>
            <a:r>
              <a:rPr lang="en-US" sz="1200" dirty="0" err="1">
                <a:latin typeface="UTM Swiss Condensed" panose="02000500000000000000" pitchFamily="2" charset="0"/>
              </a:rPr>
              <a:t>nhờ</a:t>
            </a:r>
            <a:r>
              <a:rPr lang="en-US" sz="1200" dirty="0">
                <a:latin typeface="UTM Swiss Condensed" panose="02000500000000000000" pitchFamily="2" charset="0"/>
              </a:rPr>
              <a:t> cha </a:t>
            </a:r>
            <a:r>
              <a:rPr lang="en-US" sz="1200" dirty="0" err="1">
                <a:latin typeface="UTM Swiss Condensed" panose="02000500000000000000" pitchFamily="2" charset="0"/>
              </a:rPr>
              <a:t>mẹ</a:t>
            </a:r>
            <a:r>
              <a:rPr lang="en-US" sz="1200" dirty="0">
                <a:latin typeface="UTM Swiss Condensed" panose="02000500000000000000" pitchFamily="2" charset="0"/>
              </a:rPr>
              <a:t> </a:t>
            </a:r>
            <a:r>
              <a:rPr lang="en-US" sz="1200" dirty="0" err="1">
                <a:latin typeface="UTM Swiss Condensed" panose="02000500000000000000" pitchFamily="2" charset="0"/>
              </a:rPr>
              <a:t>kiểm</a:t>
            </a:r>
            <a:r>
              <a:rPr lang="en-US" sz="1200" dirty="0">
                <a:latin typeface="UTM Swiss Condensed" panose="02000500000000000000" pitchFamily="2" charset="0"/>
              </a:rPr>
              <a:t> </a:t>
            </a:r>
            <a:r>
              <a:rPr lang="en-US" sz="1200" dirty="0" err="1">
                <a:latin typeface="UTM Swiss Condensed" panose="02000500000000000000" pitchFamily="2" charset="0"/>
              </a:rPr>
              <a:t>tra</a:t>
            </a:r>
            <a:r>
              <a:rPr lang="en-US" sz="1200" dirty="0">
                <a:latin typeface="UTM Swiss Condensed" panose="02000500000000000000" pitchFamily="2" charset="0"/>
              </a:rPr>
              <a:t> </a:t>
            </a:r>
            <a:r>
              <a:rPr lang="en-US" sz="1200" dirty="0" err="1">
                <a:latin typeface="UTM Swiss Condensed" panose="02000500000000000000" pitchFamily="2" charset="0"/>
              </a:rPr>
              <a:t>và</a:t>
            </a:r>
            <a:r>
              <a:rPr lang="en-US" sz="1200" dirty="0">
                <a:latin typeface="UTM Swiss Condensed" panose="02000500000000000000" pitchFamily="2" charset="0"/>
              </a:rPr>
              <a:t> </a:t>
            </a:r>
            <a:r>
              <a:rPr lang="en-US" sz="1200" dirty="0" err="1">
                <a:latin typeface="UTM Swiss Condensed" panose="02000500000000000000" pitchFamily="2" charset="0"/>
              </a:rPr>
              <a:t>xác</a:t>
            </a:r>
            <a:r>
              <a:rPr lang="en-US" sz="1200" dirty="0">
                <a:latin typeface="UTM Swiss Condensed" panose="02000500000000000000" pitchFamily="2" charset="0"/>
              </a:rPr>
              <a:t> </a:t>
            </a:r>
            <a:r>
              <a:rPr lang="en-US" sz="1200" dirty="0" err="1">
                <a:latin typeface="UTM Swiss Condensed" panose="02000500000000000000" pitchFamily="2" charset="0"/>
              </a:rPr>
              <a:t>nhận</a:t>
            </a:r>
            <a:r>
              <a:rPr lang="en-US" sz="1200" dirty="0">
                <a:latin typeface="UTM Swiss Condensed" panose="02000500000000000000" pitchFamily="2" charset="0"/>
              </a:rPr>
              <a:t> </a:t>
            </a:r>
            <a:r>
              <a:rPr lang="en-US" sz="1200" dirty="0" err="1">
                <a:latin typeface="UTM Swiss Condensed" panose="02000500000000000000" pitchFamily="2" charset="0"/>
              </a:rPr>
              <a:t>việc</a:t>
            </a:r>
            <a:r>
              <a:rPr lang="en-US" sz="1200" dirty="0">
                <a:latin typeface="UTM Swiss Condensed" panose="02000500000000000000" pitchFamily="2" charset="0"/>
              </a:rPr>
              <a:t> </a:t>
            </a:r>
            <a:r>
              <a:rPr lang="en-US" sz="1200" dirty="0" err="1">
                <a:latin typeface="UTM Swiss Condensed" panose="02000500000000000000" pitchFamily="2" charset="0"/>
              </a:rPr>
              <a:t>thực</a:t>
            </a:r>
            <a:r>
              <a:rPr lang="en-US" sz="1200" dirty="0">
                <a:latin typeface="UTM Swiss Condensed" panose="02000500000000000000" pitchFamily="2" charset="0"/>
              </a:rPr>
              <a:t> </a:t>
            </a:r>
            <a:r>
              <a:rPr lang="en-US" sz="1200" dirty="0" err="1">
                <a:latin typeface="UTM Swiss Condensed" panose="02000500000000000000" pitchFamily="2" charset="0"/>
              </a:rPr>
              <a:t>hiện</a:t>
            </a:r>
            <a:r>
              <a:rPr lang="en-US" sz="1200" dirty="0">
                <a:latin typeface="UTM Swiss Condensed" panose="02000500000000000000" pitchFamily="2" charset="0"/>
              </a:rPr>
              <a:t> </a:t>
            </a:r>
            <a:r>
              <a:rPr lang="en-US" sz="1200" dirty="0" err="1">
                <a:latin typeface="UTM Swiss Condensed" panose="02000500000000000000" pitchFamily="2" charset="0"/>
              </a:rPr>
              <a:t>của</a:t>
            </a:r>
            <a:r>
              <a:rPr lang="en-US" sz="1200" dirty="0">
                <a:latin typeface="UTM Swiss Condensed" panose="02000500000000000000" pitchFamily="2" charset="0"/>
              </a:rPr>
              <a:t> </a:t>
            </a:r>
            <a:r>
              <a:rPr lang="en-US" sz="1200" dirty="0" err="1">
                <a:latin typeface="UTM Swiss Condensed" panose="02000500000000000000" pitchFamily="2" charset="0"/>
              </a:rPr>
              <a:t>bé</a:t>
            </a:r>
            <a:r>
              <a:rPr lang="en-US" sz="1200" dirty="0">
                <a:latin typeface="UTM Swiss Condensed" panose="02000500000000000000" pitchFamily="2" charset="0"/>
              </a:rPr>
              <a:t>.</a:t>
            </a:r>
          </a:p>
          <a:p>
            <a:pPr lvl="0" algn="just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dirty="0">
                <a:latin typeface="UTM Swiss Condensed" panose="02000500000000000000" pitchFamily="2" charset="0"/>
              </a:rPr>
              <a:t> </a:t>
            </a:r>
            <a:endParaRPr lang="en-US" sz="1200" kern="1200" dirty="0">
              <a:effectLst/>
              <a:latin typeface="UTM Swiss Condensed" panose="02000500000000000000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58B4154-ED99-49AA-8E5E-B061C3363023}"/>
              </a:ext>
            </a:extLst>
          </p:cNvPr>
          <p:cNvSpPr txBox="1"/>
          <p:nvPr/>
        </p:nvSpPr>
        <p:spPr>
          <a:xfrm>
            <a:off x="4960308" y="1905224"/>
            <a:ext cx="480458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>
                <a:ln w="3175">
                  <a:noFill/>
                </a:ln>
                <a:solidFill>
                  <a:schemeClr val="accent4"/>
                </a:solidFill>
                <a:effectLst>
                  <a:outerShdw blurRad="50800" dist="38100" dir="10800000" algn="r" rotWithShape="0">
                    <a:schemeClr val="accent4">
                      <a:alpha val="40000"/>
                    </a:schemeClr>
                  </a:outerShdw>
                </a:effectLst>
                <a:latin typeface="SVN-Bellico" panose="02000000000000000000" pitchFamily="50" charset="0"/>
              </a:rPr>
              <a:t>Cùng</a:t>
            </a:r>
            <a:r>
              <a:rPr lang="en-US" sz="2800" dirty="0">
                <a:ln w="3175">
                  <a:noFill/>
                </a:ln>
                <a:solidFill>
                  <a:schemeClr val="accent4"/>
                </a:solidFill>
                <a:effectLst>
                  <a:outerShdw blurRad="50800" dist="38100" dir="10800000" algn="r" rotWithShape="0">
                    <a:schemeClr val="accent4">
                      <a:alpha val="40000"/>
                    </a:schemeClr>
                  </a:outerShdw>
                </a:effectLst>
                <a:latin typeface="SVN-Bellico" panose="02000000000000000000" pitchFamily="50" charset="0"/>
              </a:rPr>
              <a:t> KUN </a:t>
            </a:r>
            <a:r>
              <a:rPr lang="en-US" sz="2800" dirty="0" err="1">
                <a:ln w="3175">
                  <a:noFill/>
                </a:ln>
                <a:solidFill>
                  <a:schemeClr val="accent4"/>
                </a:solidFill>
                <a:effectLst>
                  <a:outerShdw blurRad="50800" dist="38100" dir="10800000" algn="r" rotWithShape="0">
                    <a:schemeClr val="accent4">
                      <a:alpha val="40000"/>
                    </a:schemeClr>
                  </a:outerShdw>
                </a:effectLst>
                <a:latin typeface="SVN-Bellico" panose="02000000000000000000" pitchFamily="50" charset="0"/>
              </a:rPr>
              <a:t>đọc</a:t>
            </a:r>
            <a:r>
              <a:rPr lang="en-US" sz="2800" dirty="0">
                <a:ln w="3175">
                  <a:noFill/>
                </a:ln>
                <a:solidFill>
                  <a:schemeClr val="accent4"/>
                </a:solidFill>
                <a:effectLst>
                  <a:outerShdw blurRad="50800" dist="38100" dir="10800000" algn="r" rotWithShape="0">
                    <a:schemeClr val="accent4">
                      <a:alpha val="40000"/>
                    </a:schemeClr>
                  </a:outerShdw>
                </a:effectLst>
                <a:latin typeface="SVN-Bellico" panose="02000000000000000000" pitchFamily="50" charset="0"/>
              </a:rPr>
              <a:t> </a:t>
            </a:r>
            <a:r>
              <a:rPr lang="en-US" sz="2800" dirty="0" err="1">
                <a:ln w="3175">
                  <a:noFill/>
                </a:ln>
                <a:solidFill>
                  <a:schemeClr val="accent4"/>
                </a:solidFill>
                <a:effectLst>
                  <a:outerShdw blurRad="50800" dist="38100" dir="10800000" algn="r" rotWithShape="0">
                    <a:schemeClr val="accent4">
                      <a:alpha val="40000"/>
                    </a:schemeClr>
                  </a:outerShdw>
                </a:effectLst>
                <a:latin typeface="SVN-Bellico" panose="02000000000000000000" pitchFamily="50" charset="0"/>
              </a:rPr>
              <a:t>sách</a:t>
            </a:r>
            <a:r>
              <a:rPr lang="en-US" sz="2800" dirty="0">
                <a:ln w="3175">
                  <a:noFill/>
                </a:ln>
                <a:solidFill>
                  <a:schemeClr val="accent4"/>
                </a:solidFill>
                <a:effectLst>
                  <a:outerShdw blurRad="50800" dist="38100" dir="10800000" algn="r" rotWithShape="0">
                    <a:schemeClr val="accent4">
                      <a:alpha val="40000"/>
                    </a:schemeClr>
                  </a:outerShdw>
                </a:effectLst>
                <a:latin typeface="SVN-Bellico" panose="02000000000000000000" pitchFamily="50" charset="0"/>
              </a:rPr>
              <a:t> </a:t>
            </a:r>
            <a:r>
              <a:rPr lang="en-US" sz="2800" dirty="0" err="1">
                <a:ln w="3175">
                  <a:noFill/>
                </a:ln>
                <a:solidFill>
                  <a:schemeClr val="accent4"/>
                </a:solidFill>
                <a:effectLst>
                  <a:outerShdw blurRad="50800" dist="38100" dir="10800000" algn="r" rotWithShape="0">
                    <a:schemeClr val="accent4">
                      <a:alpha val="40000"/>
                    </a:schemeClr>
                  </a:outerShdw>
                </a:effectLst>
                <a:latin typeface="SVN-Bellico" panose="02000000000000000000" pitchFamily="50" charset="0"/>
              </a:rPr>
              <a:t>và</a:t>
            </a:r>
            <a:r>
              <a:rPr lang="en-US" sz="2800" dirty="0">
                <a:ln w="3175">
                  <a:noFill/>
                </a:ln>
                <a:solidFill>
                  <a:schemeClr val="accent4"/>
                </a:solidFill>
                <a:effectLst>
                  <a:outerShdw blurRad="50800" dist="38100" dir="10800000" algn="r" rotWithShape="0">
                    <a:schemeClr val="accent4">
                      <a:alpha val="40000"/>
                    </a:schemeClr>
                  </a:outerShdw>
                </a:effectLst>
                <a:latin typeface="SVN-Bellico" panose="02000000000000000000" pitchFamily="50" charset="0"/>
              </a:rPr>
              <a:t> </a:t>
            </a:r>
            <a:r>
              <a:rPr lang="en-US" sz="2800" dirty="0" err="1">
                <a:ln w="3175">
                  <a:noFill/>
                </a:ln>
                <a:solidFill>
                  <a:schemeClr val="accent4"/>
                </a:solidFill>
                <a:effectLst>
                  <a:outerShdw blurRad="50800" dist="38100" dir="10800000" algn="r" rotWithShape="0">
                    <a:schemeClr val="accent4">
                      <a:alpha val="40000"/>
                    </a:schemeClr>
                  </a:outerShdw>
                </a:effectLst>
                <a:latin typeface="SVN-Bellico" panose="02000000000000000000" pitchFamily="50" charset="0"/>
              </a:rPr>
              <a:t>rèn</a:t>
            </a:r>
            <a:r>
              <a:rPr lang="en-US" sz="2800" dirty="0">
                <a:ln w="3175">
                  <a:noFill/>
                </a:ln>
                <a:solidFill>
                  <a:schemeClr val="accent4"/>
                </a:solidFill>
                <a:effectLst>
                  <a:outerShdw blurRad="50800" dist="38100" dir="10800000" algn="r" rotWithShape="0">
                    <a:schemeClr val="accent4">
                      <a:alpha val="40000"/>
                    </a:schemeClr>
                  </a:outerShdw>
                </a:effectLst>
                <a:latin typeface="SVN-Bellico" panose="02000000000000000000" pitchFamily="50" charset="0"/>
              </a:rPr>
              <a:t> </a:t>
            </a:r>
            <a:r>
              <a:rPr lang="en-US" sz="2800" dirty="0" err="1">
                <a:ln w="3175">
                  <a:noFill/>
                </a:ln>
                <a:solidFill>
                  <a:schemeClr val="accent4"/>
                </a:solidFill>
                <a:effectLst>
                  <a:outerShdw blurRad="50800" dist="38100" dir="10800000" algn="r" rotWithShape="0">
                    <a:schemeClr val="accent4">
                      <a:alpha val="40000"/>
                    </a:schemeClr>
                  </a:outerShdw>
                </a:effectLst>
                <a:latin typeface="SVN-Bellico" panose="02000000000000000000" pitchFamily="50" charset="0"/>
              </a:rPr>
              <a:t>luyện</a:t>
            </a:r>
            <a:r>
              <a:rPr lang="en-US" sz="2800" dirty="0">
                <a:ln w="3175">
                  <a:noFill/>
                </a:ln>
                <a:solidFill>
                  <a:schemeClr val="accent4"/>
                </a:solidFill>
                <a:effectLst>
                  <a:outerShdw blurRad="50800" dist="38100" dir="10800000" algn="r" rotWithShape="0">
                    <a:schemeClr val="accent4">
                      <a:alpha val="40000"/>
                    </a:schemeClr>
                  </a:outerShdw>
                </a:effectLst>
                <a:latin typeface="SVN-Bellico" panose="02000000000000000000" pitchFamily="50" charset="0"/>
              </a:rPr>
              <a:t> </a:t>
            </a:r>
            <a:r>
              <a:rPr lang="en-US" sz="2800" dirty="0" err="1">
                <a:ln w="3175">
                  <a:noFill/>
                </a:ln>
                <a:solidFill>
                  <a:schemeClr val="accent4"/>
                </a:solidFill>
                <a:effectLst>
                  <a:outerShdw blurRad="50800" dist="38100" dir="10800000" algn="r" rotWithShape="0">
                    <a:schemeClr val="accent4">
                      <a:alpha val="40000"/>
                    </a:schemeClr>
                  </a:outerShdw>
                </a:effectLst>
                <a:latin typeface="SVN-Bellico" panose="02000000000000000000" pitchFamily="50" charset="0"/>
              </a:rPr>
              <a:t>kỹ</a:t>
            </a:r>
            <a:r>
              <a:rPr lang="en-US" sz="2800" dirty="0">
                <a:ln w="3175">
                  <a:noFill/>
                </a:ln>
                <a:solidFill>
                  <a:schemeClr val="accent4"/>
                </a:solidFill>
                <a:effectLst>
                  <a:outerShdw blurRad="50800" dist="38100" dir="10800000" algn="r" rotWithShape="0">
                    <a:schemeClr val="accent4">
                      <a:alpha val="40000"/>
                    </a:schemeClr>
                  </a:outerShdw>
                </a:effectLst>
                <a:latin typeface="SVN-Bellico" panose="02000000000000000000" pitchFamily="50" charset="0"/>
              </a:rPr>
              <a:t> </a:t>
            </a:r>
            <a:r>
              <a:rPr lang="en-US" sz="2800" dirty="0" err="1">
                <a:ln w="3175">
                  <a:noFill/>
                </a:ln>
                <a:solidFill>
                  <a:schemeClr val="accent4"/>
                </a:solidFill>
                <a:effectLst>
                  <a:outerShdw blurRad="50800" dist="38100" dir="10800000" algn="r" rotWithShape="0">
                    <a:schemeClr val="accent4">
                      <a:alpha val="40000"/>
                    </a:schemeClr>
                  </a:outerShdw>
                </a:effectLst>
                <a:latin typeface="SVN-Bellico" panose="02000000000000000000" pitchFamily="50" charset="0"/>
              </a:rPr>
              <a:t>năng</a:t>
            </a:r>
            <a:endParaRPr lang="en-US" sz="2800" dirty="0">
              <a:ln w="3175">
                <a:noFill/>
              </a:ln>
              <a:solidFill>
                <a:schemeClr val="accent4"/>
              </a:solidFill>
              <a:effectLst>
                <a:outerShdw blurRad="50800" dist="38100" dir="10800000" algn="r" rotWithShape="0">
                  <a:schemeClr val="accent4">
                    <a:alpha val="40000"/>
                  </a:schemeClr>
                </a:outerShdw>
              </a:effectLst>
              <a:latin typeface="SVN-Bellico" panose="02000000000000000000" pitchFamily="50" charset="0"/>
            </a:endParaRPr>
          </a:p>
        </p:txBody>
      </p:sp>
      <p:sp>
        <p:nvSpPr>
          <p:cNvPr id="11" name="Rectangle: Rounded Corners 4">
            <a:extLst>
              <a:ext uri="{FF2B5EF4-FFF2-40B4-BE49-F238E27FC236}">
                <a16:creationId xmlns:a16="http://schemas.microsoft.com/office/drawing/2014/main" id="{2BC2CE24-04DF-4FB0-89B6-422EB5E77F6B}"/>
              </a:ext>
            </a:extLst>
          </p:cNvPr>
          <p:cNvSpPr txBox="1"/>
          <p:nvPr/>
        </p:nvSpPr>
        <p:spPr>
          <a:xfrm>
            <a:off x="4910987" y="3599055"/>
            <a:ext cx="4826003" cy="2147919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41910" tIns="41910" rIns="41910" bIns="41910" numCol="1" spcCol="1270" anchor="ctr" anchorCtr="0">
            <a:noAutofit/>
          </a:bodyPr>
          <a:lstStyle/>
          <a:p>
            <a:pPr lvl="0" algn="just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b="1" dirty="0" err="1">
                <a:solidFill>
                  <a:schemeClr val="tx1"/>
                </a:solidFill>
                <a:latin typeface="UTM Swiss Condensed" panose="02000500000000000000" pitchFamily="2" charset="0"/>
              </a:rPr>
              <a:t>Nội</a:t>
            </a:r>
            <a:r>
              <a:rPr lang="en-US" sz="1200" b="1" dirty="0">
                <a:solidFill>
                  <a:schemeClr val="tx1"/>
                </a:solidFill>
                <a:latin typeface="UTM Swiss Condensed" panose="02000500000000000000" pitchFamily="2" charset="0"/>
              </a:rPr>
              <a:t> dung</a:t>
            </a:r>
          </a:p>
          <a:p>
            <a:pPr marL="171450" lvl="0" indent="-171450" algn="just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Arial" panose="020B0604020202020204" pitchFamily="34" charset="0"/>
              <a:buChar char="•"/>
            </a:pPr>
            <a:r>
              <a:rPr lang="vi-VN" sz="1200" dirty="0">
                <a:latin typeface="UTM Swiss Condensed" panose="02000500000000000000" pitchFamily="2" charset="0"/>
              </a:rPr>
              <a:t>Trang trí góc đọc sách</a:t>
            </a:r>
          </a:p>
          <a:p>
            <a:pPr marL="171450" lvl="0" indent="-171450" algn="just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Arial" panose="020B0604020202020204" pitchFamily="34" charset="0"/>
              <a:buChar char="•"/>
            </a:pPr>
            <a:r>
              <a:rPr lang="vi-VN" sz="1200" dirty="0">
                <a:latin typeface="UTM Swiss Condensed" panose="02000500000000000000" pitchFamily="2" charset="0"/>
              </a:rPr>
              <a:t>Không nói tục, nói trống không</a:t>
            </a:r>
          </a:p>
          <a:p>
            <a:pPr marL="171450" lvl="0" indent="-171450" algn="just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Arial" panose="020B0604020202020204" pitchFamily="34" charset="0"/>
              <a:buChar char="•"/>
            </a:pPr>
            <a:r>
              <a:rPr lang="vi-VN" sz="1200" dirty="0">
                <a:latin typeface="UTM Swiss Condensed" panose="02000500000000000000" pitchFamily="2" charset="0"/>
              </a:rPr>
              <a:t>Đọc sách ít nhất 30p mỗi ngày</a:t>
            </a:r>
          </a:p>
          <a:p>
            <a:pPr marL="171450" lvl="0" indent="-171450" algn="just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Arial" panose="020B0604020202020204" pitchFamily="34" charset="0"/>
              <a:buChar char="•"/>
            </a:pPr>
            <a:r>
              <a:rPr lang="vi-VN" sz="1200" dirty="0">
                <a:latin typeface="UTM Swiss Condensed" panose="02000500000000000000" pitchFamily="2" charset="0"/>
              </a:rPr>
              <a:t>Chia sẻ với bạn bè về quyền trẻ em</a:t>
            </a:r>
          </a:p>
          <a:p>
            <a:pPr marL="171450" lvl="0" indent="-171450" algn="just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Arial" panose="020B0604020202020204" pitchFamily="34" charset="0"/>
              <a:buChar char="•"/>
            </a:pPr>
            <a:r>
              <a:rPr lang="vi-VN" sz="1200" dirty="0">
                <a:latin typeface="UTM Swiss Condensed" panose="02000500000000000000" pitchFamily="2" charset="0"/>
              </a:rPr>
              <a:t>Có sổ kế hoạch cá nhân</a:t>
            </a:r>
          </a:p>
          <a:p>
            <a:pPr marL="171450" indent="-171450" algn="just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Arial" panose="020B0604020202020204" pitchFamily="34" charset="0"/>
              <a:buChar char="•"/>
            </a:pPr>
            <a:r>
              <a:rPr lang="vi-VN" sz="1200" dirty="0">
                <a:latin typeface="UTM Swiss Condensed" panose="02000500000000000000" pitchFamily="2" charset="0"/>
              </a:rPr>
              <a:t>Việc tốt em làm: việc tốt bé tự </a:t>
            </a:r>
            <a:r>
              <a:rPr lang="en-US" sz="1200" dirty="0" err="1">
                <a:latin typeface="UTM Swiss Condensed" panose="02000500000000000000" pitchFamily="2" charset="0"/>
              </a:rPr>
              <a:t>nghĩ</a:t>
            </a:r>
            <a:r>
              <a:rPr lang="en-US" sz="1200" dirty="0">
                <a:latin typeface="UTM Swiss Condensed" panose="02000500000000000000" pitchFamily="2" charset="0"/>
              </a:rPr>
              <a:t> ra </a:t>
            </a:r>
            <a:r>
              <a:rPr lang="en-US" sz="1200" dirty="0" err="1">
                <a:latin typeface="UTM Swiss Condensed" panose="02000500000000000000" pitchFamily="2" charset="0"/>
              </a:rPr>
              <a:t>và</a:t>
            </a:r>
            <a:r>
              <a:rPr lang="en-US" sz="1200" dirty="0">
                <a:latin typeface="UTM Swiss Condensed" panose="02000500000000000000" pitchFamily="2" charset="0"/>
              </a:rPr>
              <a:t> </a:t>
            </a:r>
            <a:r>
              <a:rPr lang="en-US" sz="1200" dirty="0" err="1">
                <a:latin typeface="UTM Swiss Condensed" panose="02000500000000000000" pitchFamily="2" charset="0"/>
              </a:rPr>
              <a:t>thực</a:t>
            </a:r>
            <a:r>
              <a:rPr lang="en-US" sz="1200" dirty="0">
                <a:latin typeface="UTM Swiss Condensed" panose="02000500000000000000" pitchFamily="2" charset="0"/>
              </a:rPr>
              <a:t> </a:t>
            </a:r>
            <a:r>
              <a:rPr lang="en-US" sz="1200" dirty="0" err="1">
                <a:latin typeface="UTM Swiss Condensed" panose="02000500000000000000" pitchFamily="2" charset="0"/>
              </a:rPr>
              <a:t>hiện</a:t>
            </a:r>
            <a:r>
              <a:rPr lang="vi-VN" sz="1200" dirty="0">
                <a:latin typeface="UTM Swiss Condensed" panose="02000500000000000000" pitchFamily="2" charset="0"/>
              </a:rPr>
              <a:t>.</a:t>
            </a:r>
            <a:endParaRPr lang="en-US" sz="1200" dirty="0">
              <a:latin typeface="UTM Swiss Condensed" panose="02000500000000000000" pitchFamily="2" charset="0"/>
            </a:endParaRPr>
          </a:p>
          <a:p>
            <a:pPr lvl="0" algn="just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1200" dirty="0">
              <a:latin typeface="UTM Swiss Condensed" panose="02000500000000000000" pitchFamily="2" charset="0"/>
            </a:endParaRPr>
          </a:p>
          <a:p>
            <a:pPr lvl="0" algn="just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i="1" dirty="0" err="1">
                <a:latin typeface="UTM Swiss Condensed" panose="02000500000000000000" pitchFamily="2" charset="0"/>
              </a:rPr>
              <a:t>Nội</a:t>
            </a:r>
            <a:r>
              <a:rPr lang="en-US" sz="1200" i="1" dirty="0">
                <a:latin typeface="UTM Swiss Condensed" panose="02000500000000000000" pitchFamily="2" charset="0"/>
              </a:rPr>
              <a:t> dung </a:t>
            </a:r>
            <a:r>
              <a:rPr lang="en-US" sz="1200" i="1" dirty="0" err="1">
                <a:latin typeface="UTM Swiss Condensed" panose="02000500000000000000" pitchFamily="2" charset="0"/>
              </a:rPr>
              <a:t>việc</a:t>
            </a:r>
            <a:r>
              <a:rPr lang="en-US" sz="1200" i="1" dirty="0">
                <a:latin typeface="UTM Swiss Condensed" panose="02000500000000000000" pitchFamily="2" charset="0"/>
              </a:rPr>
              <a:t> </a:t>
            </a:r>
            <a:r>
              <a:rPr lang="en-US" sz="1200" i="1" dirty="0" err="1">
                <a:latin typeface="UTM Swiss Condensed" panose="02000500000000000000" pitchFamily="2" charset="0"/>
              </a:rPr>
              <a:t>tốt</a:t>
            </a:r>
            <a:r>
              <a:rPr lang="en-US" sz="1200" i="1" dirty="0">
                <a:latin typeface="UTM Swiss Condensed" panose="02000500000000000000" pitchFamily="2" charset="0"/>
              </a:rPr>
              <a:t> </a:t>
            </a:r>
            <a:r>
              <a:rPr lang="en-US" sz="1200" i="1" dirty="0" err="1">
                <a:latin typeface="UTM Swiss Condensed" panose="02000500000000000000" pitchFamily="2" charset="0"/>
              </a:rPr>
              <a:t>sẽ</a:t>
            </a:r>
            <a:r>
              <a:rPr lang="en-US" sz="1200" i="1" dirty="0">
                <a:latin typeface="UTM Swiss Condensed" panose="02000500000000000000" pitchFamily="2" charset="0"/>
              </a:rPr>
              <a:t> đ</a:t>
            </a:r>
            <a:r>
              <a:rPr lang="vi-VN" sz="1200" i="1" dirty="0">
                <a:latin typeface="UTM Swiss Condensed" panose="02000500000000000000" pitchFamily="2" charset="0"/>
              </a:rPr>
              <a:t>ư</a:t>
            </a:r>
            <a:r>
              <a:rPr lang="en-US" sz="1200" i="1" dirty="0" err="1">
                <a:latin typeface="UTM Swiss Condensed" panose="02000500000000000000" pitchFamily="2" charset="0"/>
              </a:rPr>
              <a:t>ợc</a:t>
            </a:r>
            <a:r>
              <a:rPr lang="en-US" sz="1200" i="1" dirty="0">
                <a:latin typeface="UTM Swiss Condensed" panose="02000500000000000000" pitchFamily="2" charset="0"/>
              </a:rPr>
              <a:t> </a:t>
            </a:r>
            <a:r>
              <a:rPr lang="en-US" sz="1200" i="1" dirty="0" err="1">
                <a:latin typeface="UTM Swiss Condensed" panose="02000500000000000000" pitchFamily="2" charset="0"/>
              </a:rPr>
              <a:t>cập</a:t>
            </a:r>
            <a:r>
              <a:rPr lang="en-US" sz="1200" i="1" dirty="0">
                <a:latin typeface="UTM Swiss Condensed" panose="02000500000000000000" pitchFamily="2" charset="0"/>
              </a:rPr>
              <a:t> </a:t>
            </a:r>
            <a:r>
              <a:rPr lang="en-US" sz="1200" i="1" dirty="0" err="1">
                <a:latin typeface="UTM Swiss Condensed" panose="02000500000000000000" pitchFamily="2" charset="0"/>
              </a:rPr>
              <a:t>nhật</a:t>
            </a:r>
            <a:r>
              <a:rPr lang="en-US" sz="1200" i="1" dirty="0">
                <a:latin typeface="UTM Swiss Condensed" panose="02000500000000000000" pitchFamily="2" charset="0"/>
              </a:rPr>
              <a:t> </a:t>
            </a:r>
            <a:r>
              <a:rPr lang="en-US" sz="1200" i="1" dirty="0" err="1">
                <a:latin typeface="UTM Swiss Condensed" panose="02000500000000000000" pitchFamily="2" charset="0"/>
              </a:rPr>
              <a:t>và</a:t>
            </a:r>
            <a:r>
              <a:rPr lang="en-US" sz="1200" i="1" dirty="0">
                <a:latin typeface="UTM Swiss Condensed" panose="02000500000000000000" pitchFamily="2" charset="0"/>
              </a:rPr>
              <a:t> </a:t>
            </a:r>
            <a:r>
              <a:rPr lang="en-US" sz="1200" i="1" dirty="0" err="1">
                <a:latin typeface="UTM Swiss Condensed" panose="02000500000000000000" pitchFamily="2" charset="0"/>
              </a:rPr>
              <a:t>đổi</a:t>
            </a:r>
            <a:r>
              <a:rPr lang="en-US" sz="1200" i="1" dirty="0">
                <a:latin typeface="UTM Swiss Condensed" panose="02000500000000000000" pitchFamily="2" charset="0"/>
              </a:rPr>
              <a:t> </a:t>
            </a:r>
            <a:r>
              <a:rPr lang="en-US" sz="1200" i="1" dirty="0" err="1">
                <a:latin typeface="UTM Swiss Condensed" panose="02000500000000000000" pitchFamily="2" charset="0"/>
              </a:rPr>
              <a:t>mới</a:t>
            </a:r>
            <a:r>
              <a:rPr lang="en-US" sz="1200" i="1" dirty="0">
                <a:latin typeface="UTM Swiss Condensed" panose="02000500000000000000" pitchFamily="2" charset="0"/>
              </a:rPr>
              <a:t> </a:t>
            </a:r>
            <a:r>
              <a:rPr lang="en-US" sz="1200" i="1" dirty="0" err="1">
                <a:latin typeface="UTM Swiss Condensed" panose="02000500000000000000" pitchFamily="2" charset="0"/>
              </a:rPr>
              <a:t>hàng</a:t>
            </a:r>
            <a:r>
              <a:rPr lang="en-US" sz="1200" i="1" dirty="0">
                <a:latin typeface="UTM Swiss Condensed" panose="02000500000000000000" pitchFamily="2" charset="0"/>
              </a:rPr>
              <a:t> </a:t>
            </a:r>
            <a:r>
              <a:rPr lang="en-US" sz="1200" i="1" dirty="0" err="1">
                <a:latin typeface="UTM Swiss Condensed" panose="02000500000000000000" pitchFamily="2" charset="0"/>
              </a:rPr>
              <a:t>tháng</a:t>
            </a:r>
            <a:endParaRPr lang="en-US" sz="1200" i="1" kern="1200" dirty="0">
              <a:effectLst/>
              <a:latin typeface="UTM Swiss Condensed" panose="02000500000000000000" pitchFamily="2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816382A-D9F4-4DAE-9ACE-CE0A231D3A3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509" t="28522" r="25444" b="69727"/>
          <a:stretch/>
        </p:blipFill>
        <p:spPr>
          <a:xfrm>
            <a:off x="3959455" y="3981281"/>
            <a:ext cx="547679" cy="10863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5A5EEFD-E0B9-4747-A424-E601C63820B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509" t="28522" r="25444" b="69727"/>
          <a:stretch/>
        </p:blipFill>
        <p:spPr>
          <a:xfrm>
            <a:off x="3976387" y="4488906"/>
            <a:ext cx="547679" cy="10863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FFA72C0-47CF-47C7-8D4E-684F985E022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509" t="28522" r="25444" b="69727"/>
          <a:stretch/>
        </p:blipFill>
        <p:spPr>
          <a:xfrm>
            <a:off x="3990778" y="3473656"/>
            <a:ext cx="547679" cy="10863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072ECAE8-CF92-4DA1-9E22-33F706D7EAF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509" t="28522" r="25444" b="69727"/>
          <a:stretch/>
        </p:blipFill>
        <p:spPr>
          <a:xfrm>
            <a:off x="3990778" y="2975714"/>
            <a:ext cx="547679" cy="108633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5AC59662-9E8B-4D4A-890C-DD6E2E94271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509" t="28522" r="25444" b="69727"/>
          <a:stretch/>
        </p:blipFill>
        <p:spPr>
          <a:xfrm>
            <a:off x="3978402" y="2466815"/>
            <a:ext cx="547679" cy="108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62711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D76BAE0C-8391-4467-8A18-C3E0AD70F639}"/>
              </a:ext>
            </a:extLst>
          </p:cNvPr>
          <p:cNvSpPr/>
          <p:nvPr/>
        </p:nvSpPr>
        <p:spPr>
          <a:xfrm>
            <a:off x="2678111" y="1675334"/>
            <a:ext cx="7243137" cy="4429133"/>
          </a:xfrm>
          <a:prstGeom prst="roundRect">
            <a:avLst/>
          </a:prstGeom>
          <a:solidFill>
            <a:schemeClr val="bg1"/>
          </a:solidFill>
          <a:ln>
            <a:solidFill>
              <a:srgbClr val="009A8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A38A472-7F17-4C48-B8CE-9904AB1DE72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328" t="1" r="3181" b="10153"/>
          <a:stretch/>
        </p:blipFill>
        <p:spPr>
          <a:xfrm>
            <a:off x="2490533" y="1391703"/>
            <a:ext cx="2478521" cy="488654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E7C6267-831D-437E-8713-99BFBBA09CA7}"/>
              </a:ext>
            </a:extLst>
          </p:cNvPr>
          <p:cNvSpPr txBox="1"/>
          <p:nvPr/>
        </p:nvSpPr>
        <p:spPr>
          <a:xfrm>
            <a:off x="462489" y="988478"/>
            <a:ext cx="7243137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dirty="0">
                <a:solidFill>
                  <a:srgbClr val="009A8E"/>
                </a:solidFill>
                <a:latin typeface="UTM Impact" panose="02040603050506020204" pitchFamily="18" charset="0"/>
              </a:rPr>
              <a:t>IV. HƯỚNG DẪN SỬ DỤNG – THỰC HIỆN VIỆC TỐT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F031535-158B-4F7B-8DFA-7CAD084504C6}"/>
              </a:ext>
            </a:extLst>
          </p:cNvPr>
          <p:cNvSpPr txBox="1"/>
          <p:nvPr/>
        </p:nvSpPr>
        <p:spPr>
          <a:xfrm>
            <a:off x="462489" y="1416542"/>
            <a:ext cx="35626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2"/>
                </a:solidFill>
                <a:latin typeface="UTM Alter Gothic" panose="02040603050506020204" pitchFamily="18" charset="0"/>
              </a:rPr>
              <a:t>A. GÓC LÀM VIỆC TỐT</a:t>
            </a:r>
          </a:p>
        </p:txBody>
      </p:sp>
      <p:sp>
        <p:nvSpPr>
          <p:cNvPr id="8" name="Rectangle: Rounded Corners 4">
            <a:extLst>
              <a:ext uri="{FF2B5EF4-FFF2-40B4-BE49-F238E27FC236}">
                <a16:creationId xmlns:a16="http://schemas.microsoft.com/office/drawing/2014/main" id="{E338D28F-A7C1-4A60-9984-98DDF242757D}"/>
              </a:ext>
            </a:extLst>
          </p:cNvPr>
          <p:cNvSpPr txBox="1"/>
          <p:nvPr/>
        </p:nvSpPr>
        <p:spPr>
          <a:xfrm>
            <a:off x="4910987" y="2195578"/>
            <a:ext cx="4826003" cy="1881637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41910" tIns="41910" rIns="41910" bIns="41910" numCol="1" spcCol="1270" anchor="ctr" anchorCtr="0">
            <a:noAutofit/>
          </a:bodyPr>
          <a:lstStyle/>
          <a:p>
            <a:pPr lvl="0" algn="just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b="1" dirty="0">
                <a:solidFill>
                  <a:schemeClr val="tx1"/>
                </a:solidFill>
                <a:latin typeface="UTM Swiss Condensed" panose="02000500000000000000" pitchFamily="2" charset="0"/>
              </a:rPr>
              <a:t>Thao </a:t>
            </a:r>
            <a:r>
              <a:rPr lang="en-US" sz="1200" b="1" dirty="0" err="1">
                <a:solidFill>
                  <a:schemeClr val="tx1"/>
                </a:solidFill>
                <a:latin typeface="UTM Swiss Condensed" panose="02000500000000000000" pitchFamily="2" charset="0"/>
              </a:rPr>
              <a:t>tác</a:t>
            </a:r>
            <a:endParaRPr lang="en-US" sz="1200" b="1" dirty="0">
              <a:solidFill>
                <a:schemeClr val="tx1"/>
              </a:solidFill>
              <a:latin typeface="UTM Swiss Condensed" panose="02000500000000000000" pitchFamily="2" charset="0"/>
            </a:endParaRPr>
          </a:p>
          <a:p>
            <a:pPr lvl="0" algn="just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dirty="0" err="1">
                <a:latin typeface="UTM Swiss Condensed" panose="02000500000000000000" pitchFamily="2" charset="0"/>
              </a:rPr>
              <a:t>Các</a:t>
            </a:r>
            <a:r>
              <a:rPr lang="en-US" sz="1200" dirty="0">
                <a:latin typeface="UTM Swiss Condensed" panose="02000500000000000000" pitchFamily="2" charset="0"/>
              </a:rPr>
              <a:t> </a:t>
            </a:r>
            <a:r>
              <a:rPr lang="en-US" sz="1200" dirty="0" err="1">
                <a:latin typeface="UTM Swiss Condensed" panose="02000500000000000000" pitchFamily="2" charset="0"/>
              </a:rPr>
              <a:t>bé</a:t>
            </a:r>
            <a:r>
              <a:rPr lang="en-US" sz="1200" dirty="0">
                <a:latin typeface="UTM Swiss Condensed" panose="02000500000000000000" pitchFamily="2" charset="0"/>
              </a:rPr>
              <a:t> </a:t>
            </a:r>
            <a:r>
              <a:rPr lang="en-US" sz="1200" dirty="0" err="1">
                <a:latin typeface="UTM Swiss Condensed" panose="02000500000000000000" pitchFamily="2" charset="0"/>
              </a:rPr>
              <a:t>sau</a:t>
            </a:r>
            <a:r>
              <a:rPr lang="en-US" sz="1200" dirty="0">
                <a:latin typeface="UTM Swiss Condensed" panose="02000500000000000000" pitchFamily="2" charset="0"/>
              </a:rPr>
              <a:t> </a:t>
            </a:r>
            <a:r>
              <a:rPr lang="en-US" sz="1200" dirty="0" err="1">
                <a:latin typeface="UTM Swiss Condensed" panose="02000500000000000000" pitchFamily="2" charset="0"/>
              </a:rPr>
              <a:t>khi</a:t>
            </a:r>
            <a:r>
              <a:rPr lang="en-US" sz="1200" dirty="0">
                <a:latin typeface="UTM Swiss Condensed" panose="02000500000000000000" pitchFamily="2" charset="0"/>
              </a:rPr>
              <a:t> </a:t>
            </a:r>
            <a:r>
              <a:rPr lang="en-US" sz="1200" dirty="0" err="1">
                <a:latin typeface="UTM Swiss Condensed" panose="02000500000000000000" pitchFamily="2" charset="0"/>
              </a:rPr>
              <a:t>thực</a:t>
            </a:r>
            <a:r>
              <a:rPr lang="en-US" sz="1200" dirty="0">
                <a:latin typeface="UTM Swiss Condensed" panose="02000500000000000000" pitchFamily="2" charset="0"/>
              </a:rPr>
              <a:t> </a:t>
            </a:r>
            <a:r>
              <a:rPr lang="en-US" sz="1200" dirty="0" err="1">
                <a:latin typeface="UTM Swiss Condensed" panose="02000500000000000000" pitchFamily="2" charset="0"/>
              </a:rPr>
              <a:t>hiện</a:t>
            </a:r>
            <a:r>
              <a:rPr lang="en-US" sz="1200" dirty="0">
                <a:latin typeface="UTM Swiss Condensed" panose="02000500000000000000" pitchFamily="2" charset="0"/>
              </a:rPr>
              <a:t> </a:t>
            </a:r>
            <a:r>
              <a:rPr lang="en-US" sz="1200" dirty="0" err="1">
                <a:latin typeface="UTM Swiss Condensed" panose="02000500000000000000" pitchFamily="2" charset="0"/>
              </a:rPr>
              <a:t>việc</a:t>
            </a:r>
            <a:r>
              <a:rPr lang="en-US" sz="1200" dirty="0">
                <a:latin typeface="UTM Swiss Condensed" panose="02000500000000000000" pitchFamily="2" charset="0"/>
              </a:rPr>
              <a:t> </a:t>
            </a:r>
            <a:r>
              <a:rPr lang="en-US" sz="1200" dirty="0" err="1">
                <a:latin typeface="UTM Swiss Condensed" panose="02000500000000000000" pitchFamily="2" charset="0"/>
              </a:rPr>
              <a:t>tốt</a:t>
            </a:r>
            <a:r>
              <a:rPr lang="en-US" sz="1200" dirty="0">
                <a:latin typeface="UTM Swiss Condensed" panose="02000500000000000000" pitchFamily="2" charset="0"/>
              </a:rPr>
              <a:t> </a:t>
            </a:r>
            <a:r>
              <a:rPr lang="en-US" sz="1200" dirty="0" err="1">
                <a:latin typeface="UTM Swiss Condensed" panose="02000500000000000000" pitchFamily="2" charset="0"/>
              </a:rPr>
              <a:t>theo</a:t>
            </a:r>
            <a:r>
              <a:rPr lang="en-US" sz="1200" dirty="0">
                <a:latin typeface="UTM Swiss Condensed" panose="02000500000000000000" pitchFamily="2" charset="0"/>
              </a:rPr>
              <a:t> </a:t>
            </a:r>
            <a:r>
              <a:rPr lang="en-US" sz="1200" dirty="0" err="1">
                <a:latin typeface="UTM Swiss Condensed" panose="02000500000000000000" pitchFamily="2" charset="0"/>
              </a:rPr>
              <a:t>gợi</a:t>
            </a:r>
            <a:r>
              <a:rPr lang="en-US" sz="1200" dirty="0">
                <a:latin typeface="UTM Swiss Condensed" panose="02000500000000000000" pitchFamily="2" charset="0"/>
              </a:rPr>
              <a:t> ý </a:t>
            </a:r>
            <a:r>
              <a:rPr lang="en-US" sz="1200" dirty="0" err="1">
                <a:latin typeface="UTM Swiss Condensed" panose="02000500000000000000" pitchFamily="2" charset="0"/>
              </a:rPr>
              <a:t>trên</a:t>
            </a:r>
            <a:r>
              <a:rPr lang="en-US" sz="1200" dirty="0">
                <a:latin typeface="UTM Swiss Condensed" panose="02000500000000000000" pitchFamily="2" charset="0"/>
              </a:rPr>
              <a:t> App, </a:t>
            </a:r>
            <a:r>
              <a:rPr lang="en-US" sz="1200" dirty="0" err="1">
                <a:latin typeface="UTM Swiss Condensed" panose="02000500000000000000" pitchFamily="2" charset="0"/>
              </a:rPr>
              <a:t>bấm</a:t>
            </a:r>
            <a:r>
              <a:rPr lang="en-US" sz="1200" dirty="0">
                <a:latin typeface="UTM Swiss Condensed" panose="02000500000000000000" pitchFamily="2" charset="0"/>
              </a:rPr>
              <a:t> </a:t>
            </a:r>
            <a:r>
              <a:rPr lang="en-US" sz="1200" dirty="0" err="1">
                <a:latin typeface="UTM Swiss Condensed" panose="02000500000000000000" pitchFamily="2" charset="0"/>
              </a:rPr>
              <a:t>nút</a:t>
            </a:r>
            <a:r>
              <a:rPr lang="en-US" sz="1200" dirty="0">
                <a:latin typeface="UTM Swiss Condensed" panose="02000500000000000000" pitchFamily="2" charset="0"/>
              </a:rPr>
              <a:t> </a:t>
            </a:r>
            <a:r>
              <a:rPr lang="en-US" sz="1200" b="1" dirty="0">
                <a:latin typeface="UTM Swiss Condensed" panose="02000500000000000000" pitchFamily="2" charset="0"/>
              </a:rPr>
              <a:t>“</a:t>
            </a:r>
            <a:r>
              <a:rPr lang="en-US" sz="1200" b="1" dirty="0" err="1">
                <a:latin typeface="UTM Swiss Condensed" panose="02000500000000000000" pitchFamily="2" charset="0"/>
              </a:rPr>
              <a:t>Hoàn</a:t>
            </a:r>
            <a:r>
              <a:rPr lang="en-US" sz="1200" b="1" dirty="0">
                <a:latin typeface="UTM Swiss Condensed" panose="02000500000000000000" pitchFamily="2" charset="0"/>
              </a:rPr>
              <a:t> </a:t>
            </a:r>
            <a:r>
              <a:rPr lang="en-US" sz="1200" b="1" dirty="0" err="1">
                <a:latin typeface="UTM Swiss Condensed" panose="02000500000000000000" pitchFamily="2" charset="0"/>
              </a:rPr>
              <a:t>thành</a:t>
            </a:r>
            <a:r>
              <a:rPr lang="en-US" sz="1200" b="1" dirty="0">
                <a:latin typeface="UTM Swiss Condensed" panose="02000500000000000000" pitchFamily="2" charset="0"/>
              </a:rPr>
              <a:t>” </a:t>
            </a:r>
            <a:r>
              <a:rPr lang="en-US" sz="1200" dirty="0" err="1">
                <a:latin typeface="UTM Swiss Condensed" panose="02000500000000000000" pitchFamily="2" charset="0"/>
              </a:rPr>
              <a:t>để</a:t>
            </a:r>
            <a:r>
              <a:rPr lang="en-US" sz="1200" dirty="0">
                <a:latin typeface="UTM Swiss Condensed" panose="02000500000000000000" pitchFamily="2" charset="0"/>
              </a:rPr>
              <a:t> </a:t>
            </a:r>
            <a:r>
              <a:rPr lang="en-US" sz="1200" dirty="0" err="1">
                <a:latin typeface="UTM Swiss Condensed" panose="02000500000000000000" pitchFamily="2" charset="0"/>
              </a:rPr>
              <a:t>xác</a:t>
            </a:r>
            <a:r>
              <a:rPr lang="en-US" sz="1200" dirty="0">
                <a:latin typeface="UTM Swiss Condensed" panose="02000500000000000000" pitchFamily="2" charset="0"/>
              </a:rPr>
              <a:t> </a:t>
            </a:r>
            <a:r>
              <a:rPr lang="en-US" sz="1200" dirty="0" err="1">
                <a:latin typeface="UTM Swiss Condensed" panose="02000500000000000000" pitchFamily="2" charset="0"/>
              </a:rPr>
              <a:t>nhận</a:t>
            </a:r>
            <a:r>
              <a:rPr lang="en-US" sz="1200" dirty="0">
                <a:latin typeface="UTM Swiss Condensed" panose="02000500000000000000" pitchFamily="2" charset="0"/>
              </a:rPr>
              <a:t> </a:t>
            </a:r>
            <a:r>
              <a:rPr lang="en-US" sz="1200" dirty="0" err="1">
                <a:latin typeface="UTM Swiss Condensed" panose="02000500000000000000" pitchFamily="2" charset="0"/>
              </a:rPr>
              <a:t>hoàn</a:t>
            </a:r>
            <a:r>
              <a:rPr lang="en-US" sz="1200" dirty="0">
                <a:latin typeface="UTM Swiss Condensed" panose="02000500000000000000" pitchFamily="2" charset="0"/>
              </a:rPr>
              <a:t> </a:t>
            </a:r>
            <a:r>
              <a:rPr lang="en-US" sz="1200" dirty="0" err="1">
                <a:latin typeface="UTM Swiss Condensed" panose="02000500000000000000" pitchFamily="2" charset="0"/>
              </a:rPr>
              <a:t>thành</a:t>
            </a:r>
            <a:r>
              <a:rPr lang="en-US" sz="1200" dirty="0">
                <a:latin typeface="UTM Swiss Condensed" panose="02000500000000000000" pitchFamily="2" charset="0"/>
              </a:rPr>
              <a:t> </a:t>
            </a:r>
            <a:r>
              <a:rPr lang="en-US" sz="1200" dirty="0" err="1">
                <a:latin typeface="UTM Swiss Condensed" panose="02000500000000000000" pitchFamily="2" charset="0"/>
              </a:rPr>
              <a:t>nhiệm</a:t>
            </a:r>
            <a:r>
              <a:rPr lang="en-US" sz="1200" dirty="0">
                <a:latin typeface="UTM Swiss Condensed" panose="02000500000000000000" pitchFamily="2" charset="0"/>
              </a:rPr>
              <a:t> </a:t>
            </a:r>
            <a:r>
              <a:rPr lang="en-US" sz="1200" dirty="0" err="1">
                <a:latin typeface="UTM Swiss Condensed" panose="02000500000000000000" pitchFamily="2" charset="0"/>
              </a:rPr>
              <a:t>vụ</a:t>
            </a:r>
            <a:endParaRPr lang="en-US" sz="1200" dirty="0">
              <a:latin typeface="UTM Swiss Condensed" panose="02000500000000000000" pitchFamily="2" charset="0"/>
            </a:endParaRPr>
          </a:p>
          <a:p>
            <a:pPr lvl="0" algn="just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dirty="0">
                <a:latin typeface="UTM Swiss Condensed" panose="02000500000000000000" pitchFamily="2" charset="0"/>
              </a:rPr>
              <a:t>Sau </a:t>
            </a:r>
            <a:r>
              <a:rPr lang="en-US" sz="1200" dirty="0" err="1">
                <a:latin typeface="UTM Swiss Condensed" panose="02000500000000000000" pitchFamily="2" charset="0"/>
              </a:rPr>
              <a:t>đó</a:t>
            </a:r>
            <a:r>
              <a:rPr lang="en-US" sz="1200" dirty="0">
                <a:latin typeface="UTM Swiss Condensed" panose="02000500000000000000" pitchFamily="2" charset="0"/>
              </a:rPr>
              <a:t>, </a:t>
            </a:r>
            <a:r>
              <a:rPr lang="en-US" sz="1200" dirty="0" err="1">
                <a:latin typeface="UTM Swiss Condensed" panose="02000500000000000000" pitchFamily="2" charset="0"/>
              </a:rPr>
              <a:t>bấm</a:t>
            </a:r>
            <a:r>
              <a:rPr lang="en-US" sz="1200" dirty="0">
                <a:latin typeface="UTM Swiss Condensed" panose="02000500000000000000" pitchFamily="2" charset="0"/>
              </a:rPr>
              <a:t> </a:t>
            </a:r>
            <a:r>
              <a:rPr lang="en-US" sz="1200" dirty="0" err="1">
                <a:latin typeface="UTM Swiss Condensed" panose="02000500000000000000" pitchFamily="2" charset="0"/>
              </a:rPr>
              <a:t>vào</a:t>
            </a:r>
            <a:r>
              <a:rPr lang="en-US" sz="1200" dirty="0">
                <a:latin typeface="UTM Swiss Condensed" panose="02000500000000000000" pitchFamily="2" charset="0"/>
              </a:rPr>
              <a:t> </a:t>
            </a:r>
            <a:r>
              <a:rPr lang="en-US" sz="1200" dirty="0" err="1">
                <a:latin typeface="UTM Swiss Condensed" panose="02000500000000000000" pitchFamily="2" charset="0"/>
              </a:rPr>
              <a:t>nút</a:t>
            </a:r>
            <a:r>
              <a:rPr lang="en-US" sz="1200" dirty="0">
                <a:latin typeface="UTM Swiss Condensed" panose="02000500000000000000" pitchFamily="2" charset="0"/>
              </a:rPr>
              <a:t> </a:t>
            </a:r>
            <a:r>
              <a:rPr lang="en-US" sz="1200" b="1" dirty="0">
                <a:latin typeface="UTM Swiss Condensed" panose="02000500000000000000" pitchFamily="2" charset="0"/>
              </a:rPr>
              <a:t>“</a:t>
            </a:r>
            <a:r>
              <a:rPr lang="en-US" sz="1200" b="1" dirty="0" err="1">
                <a:latin typeface="UTM Swiss Condensed" panose="02000500000000000000" pitchFamily="2" charset="0"/>
              </a:rPr>
              <a:t>Gởi</a:t>
            </a:r>
            <a:r>
              <a:rPr lang="en-US" sz="1200" b="1" dirty="0">
                <a:latin typeface="UTM Swiss Condensed" panose="02000500000000000000" pitchFamily="2" charset="0"/>
              </a:rPr>
              <a:t> </a:t>
            </a:r>
            <a:r>
              <a:rPr lang="en-US" sz="1200" b="1" dirty="0" err="1">
                <a:latin typeface="UTM Swiss Condensed" panose="02000500000000000000" pitchFamily="2" charset="0"/>
              </a:rPr>
              <a:t>xác</a:t>
            </a:r>
            <a:r>
              <a:rPr lang="en-US" sz="1200" b="1" dirty="0">
                <a:latin typeface="UTM Swiss Condensed" panose="02000500000000000000" pitchFamily="2" charset="0"/>
              </a:rPr>
              <a:t> </a:t>
            </a:r>
            <a:r>
              <a:rPr lang="en-US" sz="1200" b="1" dirty="0" err="1">
                <a:latin typeface="UTM Swiss Condensed" panose="02000500000000000000" pitchFamily="2" charset="0"/>
              </a:rPr>
              <a:t>nhận</a:t>
            </a:r>
            <a:r>
              <a:rPr lang="en-US" sz="1200" b="1" dirty="0">
                <a:latin typeface="UTM Swiss Condensed" panose="02000500000000000000" pitchFamily="2" charset="0"/>
              </a:rPr>
              <a:t> </a:t>
            </a:r>
            <a:r>
              <a:rPr lang="en-US" sz="1200" b="1" dirty="0" err="1">
                <a:latin typeface="UTM Swiss Condensed" panose="02000500000000000000" pitchFamily="2" charset="0"/>
              </a:rPr>
              <a:t>cho</a:t>
            </a:r>
            <a:r>
              <a:rPr lang="en-US" sz="1200" b="1" dirty="0">
                <a:latin typeface="UTM Swiss Condensed" panose="02000500000000000000" pitchFamily="2" charset="0"/>
              </a:rPr>
              <a:t> cha </a:t>
            </a:r>
            <a:r>
              <a:rPr lang="en-US" sz="1200" b="1" dirty="0" err="1">
                <a:latin typeface="UTM Swiss Condensed" panose="02000500000000000000" pitchFamily="2" charset="0"/>
              </a:rPr>
              <a:t>mẹ</a:t>
            </a:r>
            <a:r>
              <a:rPr lang="en-US" sz="1200" b="1" dirty="0">
                <a:latin typeface="UTM Swiss Condensed" panose="02000500000000000000" pitchFamily="2" charset="0"/>
              </a:rPr>
              <a:t>” </a:t>
            </a:r>
            <a:r>
              <a:rPr lang="en-US" sz="1200" dirty="0" err="1">
                <a:latin typeface="UTM Swiss Condensed" panose="02000500000000000000" pitchFamily="2" charset="0"/>
              </a:rPr>
              <a:t>nhờ</a:t>
            </a:r>
            <a:r>
              <a:rPr lang="en-US" sz="1200" dirty="0">
                <a:latin typeface="UTM Swiss Condensed" panose="02000500000000000000" pitchFamily="2" charset="0"/>
              </a:rPr>
              <a:t> cha </a:t>
            </a:r>
            <a:r>
              <a:rPr lang="en-US" sz="1200" dirty="0" err="1">
                <a:latin typeface="UTM Swiss Condensed" panose="02000500000000000000" pitchFamily="2" charset="0"/>
              </a:rPr>
              <a:t>mẹ</a:t>
            </a:r>
            <a:r>
              <a:rPr lang="en-US" sz="1200" dirty="0">
                <a:latin typeface="UTM Swiss Condensed" panose="02000500000000000000" pitchFamily="2" charset="0"/>
              </a:rPr>
              <a:t> </a:t>
            </a:r>
            <a:r>
              <a:rPr lang="en-US" sz="1200" dirty="0" err="1">
                <a:latin typeface="UTM Swiss Condensed" panose="02000500000000000000" pitchFamily="2" charset="0"/>
              </a:rPr>
              <a:t>kiểm</a:t>
            </a:r>
            <a:r>
              <a:rPr lang="en-US" sz="1200" dirty="0">
                <a:latin typeface="UTM Swiss Condensed" panose="02000500000000000000" pitchFamily="2" charset="0"/>
              </a:rPr>
              <a:t> </a:t>
            </a:r>
            <a:r>
              <a:rPr lang="en-US" sz="1200" dirty="0" err="1">
                <a:latin typeface="UTM Swiss Condensed" panose="02000500000000000000" pitchFamily="2" charset="0"/>
              </a:rPr>
              <a:t>tra</a:t>
            </a:r>
            <a:r>
              <a:rPr lang="en-US" sz="1200" dirty="0">
                <a:latin typeface="UTM Swiss Condensed" panose="02000500000000000000" pitchFamily="2" charset="0"/>
              </a:rPr>
              <a:t> </a:t>
            </a:r>
            <a:r>
              <a:rPr lang="en-US" sz="1200" dirty="0" err="1">
                <a:latin typeface="UTM Swiss Condensed" panose="02000500000000000000" pitchFamily="2" charset="0"/>
              </a:rPr>
              <a:t>và</a:t>
            </a:r>
            <a:r>
              <a:rPr lang="en-US" sz="1200" dirty="0">
                <a:latin typeface="UTM Swiss Condensed" panose="02000500000000000000" pitchFamily="2" charset="0"/>
              </a:rPr>
              <a:t> </a:t>
            </a:r>
            <a:r>
              <a:rPr lang="en-US" sz="1200" dirty="0" err="1">
                <a:latin typeface="UTM Swiss Condensed" panose="02000500000000000000" pitchFamily="2" charset="0"/>
              </a:rPr>
              <a:t>xác</a:t>
            </a:r>
            <a:r>
              <a:rPr lang="en-US" sz="1200" dirty="0">
                <a:latin typeface="UTM Swiss Condensed" panose="02000500000000000000" pitchFamily="2" charset="0"/>
              </a:rPr>
              <a:t> </a:t>
            </a:r>
            <a:r>
              <a:rPr lang="en-US" sz="1200" dirty="0" err="1">
                <a:latin typeface="UTM Swiss Condensed" panose="02000500000000000000" pitchFamily="2" charset="0"/>
              </a:rPr>
              <a:t>nhận</a:t>
            </a:r>
            <a:r>
              <a:rPr lang="en-US" sz="1200" dirty="0">
                <a:latin typeface="UTM Swiss Condensed" panose="02000500000000000000" pitchFamily="2" charset="0"/>
              </a:rPr>
              <a:t> </a:t>
            </a:r>
            <a:r>
              <a:rPr lang="en-US" sz="1200" dirty="0" err="1">
                <a:latin typeface="UTM Swiss Condensed" panose="02000500000000000000" pitchFamily="2" charset="0"/>
              </a:rPr>
              <a:t>việc</a:t>
            </a:r>
            <a:r>
              <a:rPr lang="en-US" sz="1200" dirty="0">
                <a:latin typeface="UTM Swiss Condensed" panose="02000500000000000000" pitchFamily="2" charset="0"/>
              </a:rPr>
              <a:t> </a:t>
            </a:r>
            <a:r>
              <a:rPr lang="en-US" sz="1200" dirty="0" err="1">
                <a:latin typeface="UTM Swiss Condensed" panose="02000500000000000000" pitchFamily="2" charset="0"/>
              </a:rPr>
              <a:t>thực</a:t>
            </a:r>
            <a:r>
              <a:rPr lang="en-US" sz="1200" dirty="0">
                <a:latin typeface="UTM Swiss Condensed" panose="02000500000000000000" pitchFamily="2" charset="0"/>
              </a:rPr>
              <a:t> </a:t>
            </a:r>
            <a:r>
              <a:rPr lang="en-US" sz="1200" dirty="0" err="1">
                <a:latin typeface="UTM Swiss Condensed" panose="02000500000000000000" pitchFamily="2" charset="0"/>
              </a:rPr>
              <a:t>hiện</a:t>
            </a:r>
            <a:r>
              <a:rPr lang="en-US" sz="1200" dirty="0">
                <a:latin typeface="UTM Swiss Condensed" panose="02000500000000000000" pitchFamily="2" charset="0"/>
              </a:rPr>
              <a:t> </a:t>
            </a:r>
            <a:r>
              <a:rPr lang="en-US" sz="1200" dirty="0" err="1">
                <a:latin typeface="UTM Swiss Condensed" panose="02000500000000000000" pitchFamily="2" charset="0"/>
              </a:rPr>
              <a:t>của</a:t>
            </a:r>
            <a:r>
              <a:rPr lang="en-US" sz="1200" dirty="0">
                <a:latin typeface="UTM Swiss Condensed" panose="02000500000000000000" pitchFamily="2" charset="0"/>
              </a:rPr>
              <a:t> </a:t>
            </a:r>
            <a:r>
              <a:rPr lang="en-US" sz="1200" dirty="0" err="1">
                <a:latin typeface="UTM Swiss Condensed" panose="02000500000000000000" pitchFamily="2" charset="0"/>
              </a:rPr>
              <a:t>bé</a:t>
            </a:r>
            <a:r>
              <a:rPr lang="en-US" sz="1200" dirty="0">
                <a:latin typeface="UTM Swiss Condensed" panose="02000500000000000000" pitchFamily="2" charset="0"/>
              </a:rPr>
              <a:t>.</a:t>
            </a:r>
          </a:p>
          <a:p>
            <a:pPr lvl="0" algn="just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dirty="0">
                <a:latin typeface="UTM Swiss Condensed" panose="02000500000000000000" pitchFamily="2" charset="0"/>
              </a:rPr>
              <a:t> </a:t>
            </a:r>
            <a:endParaRPr lang="en-US" sz="1200" kern="1200" dirty="0">
              <a:effectLst/>
              <a:latin typeface="UTM Swiss Condensed" panose="020005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0BC756F-C3F4-4019-AF66-A0B7383C88B7}"/>
              </a:ext>
            </a:extLst>
          </p:cNvPr>
          <p:cNvSpPr txBox="1"/>
          <p:nvPr/>
        </p:nvSpPr>
        <p:spPr>
          <a:xfrm>
            <a:off x="5169648" y="1804085"/>
            <a:ext cx="43086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err="1">
                <a:ln w="3175">
                  <a:noFill/>
                </a:ln>
                <a:solidFill>
                  <a:schemeClr val="accent4"/>
                </a:solidFill>
                <a:effectLst>
                  <a:outerShdw blurRad="50800" dist="38100" dir="10800000" algn="r" rotWithShape="0">
                    <a:schemeClr val="accent4">
                      <a:alpha val="40000"/>
                    </a:schemeClr>
                  </a:outerShdw>
                </a:effectLst>
                <a:latin typeface="SVN-Bellico" panose="02000000000000000000" pitchFamily="50" charset="0"/>
              </a:rPr>
              <a:t>Cùng</a:t>
            </a:r>
            <a:r>
              <a:rPr lang="en-US" sz="3600" dirty="0">
                <a:ln w="3175">
                  <a:noFill/>
                </a:ln>
                <a:solidFill>
                  <a:schemeClr val="accent4"/>
                </a:solidFill>
                <a:effectLst>
                  <a:outerShdw blurRad="50800" dist="38100" dir="10800000" algn="r" rotWithShape="0">
                    <a:schemeClr val="accent4">
                      <a:alpha val="40000"/>
                    </a:schemeClr>
                  </a:outerShdw>
                </a:effectLst>
                <a:latin typeface="SVN-Bellico" panose="02000000000000000000" pitchFamily="50" charset="0"/>
              </a:rPr>
              <a:t> </a:t>
            </a:r>
            <a:r>
              <a:rPr lang="en-US" sz="3600" dirty="0" err="1">
                <a:ln w="3175">
                  <a:noFill/>
                </a:ln>
                <a:solidFill>
                  <a:schemeClr val="accent4"/>
                </a:solidFill>
                <a:effectLst>
                  <a:outerShdw blurRad="50800" dist="38100" dir="10800000" algn="r" rotWithShape="0">
                    <a:schemeClr val="accent4">
                      <a:alpha val="40000"/>
                    </a:schemeClr>
                  </a:outerShdw>
                </a:effectLst>
                <a:latin typeface="SVN-Bellico" panose="02000000000000000000" pitchFamily="50" charset="0"/>
              </a:rPr>
              <a:t>kun</a:t>
            </a:r>
            <a:r>
              <a:rPr lang="en-US" sz="3600" dirty="0">
                <a:ln w="3175">
                  <a:noFill/>
                </a:ln>
                <a:solidFill>
                  <a:schemeClr val="accent4"/>
                </a:solidFill>
                <a:effectLst>
                  <a:outerShdw blurRad="50800" dist="38100" dir="10800000" algn="r" rotWithShape="0">
                    <a:schemeClr val="accent4">
                      <a:alpha val="40000"/>
                    </a:schemeClr>
                  </a:outerShdw>
                </a:effectLst>
                <a:latin typeface="SVN-Bellico" panose="02000000000000000000" pitchFamily="50" charset="0"/>
              </a:rPr>
              <a:t> </a:t>
            </a:r>
            <a:r>
              <a:rPr lang="en-US" sz="3600" dirty="0" err="1">
                <a:ln w="3175">
                  <a:noFill/>
                </a:ln>
                <a:solidFill>
                  <a:schemeClr val="accent4"/>
                </a:solidFill>
                <a:effectLst>
                  <a:outerShdw blurRad="50800" dist="38100" dir="10800000" algn="r" rotWithShape="0">
                    <a:schemeClr val="accent4">
                      <a:alpha val="40000"/>
                    </a:schemeClr>
                  </a:outerShdw>
                </a:effectLst>
                <a:latin typeface="SVN-Bellico" panose="02000000000000000000" pitchFamily="50" charset="0"/>
              </a:rPr>
              <a:t>học</a:t>
            </a:r>
            <a:r>
              <a:rPr lang="en-US" sz="3600" dirty="0">
                <a:ln w="3175">
                  <a:noFill/>
                </a:ln>
                <a:solidFill>
                  <a:schemeClr val="accent4"/>
                </a:solidFill>
                <a:effectLst>
                  <a:outerShdw blurRad="50800" dist="38100" dir="10800000" algn="r" rotWithShape="0">
                    <a:schemeClr val="accent4">
                      <a:alpha val="40000"/>
                    </a:schemeClr>
                  </a:outerShdw>
                </a:effectLst>
                <a:latin typeface="SVN-Bellico" panose="02000000000000000000" pitchFamily="50" charset="0"/>
              </a:rPr>
              <a:t> </a:t>
            </a:r>
            <a:r>
              <a:rPr lang="en-US" sz="3600" dirty="0" err="1">
                <a:ln w="3175">
                  <a:noFill/>
                </a:ln>
                <a:solidFill>
                  <a:schemeClr val="accent4"/>
                </a:solidFill>
                <a:effectLst>
                  <a:outerShdw blurRad="50800" dist="38100" dir="10800000" algn="r" rotWithShape="0">
                    <a:schemeClr val="accent4">
                      <a:alpha val="40000"/>
                    </a:schemeClr>
                  </a:outerShdw>
                </a:effectLst>
                <a:latin typeface="SVN-Bellico" panose="02000000000000000000" pitchFamily="50" charset="0"/>
              </a:rPr>
              <a:t>tập</a:t>
            </a:r>
            <a:r>
              <a:rPr lang="en-US" sz="3600" dirty="0">
                <a:ln w="3175">
                  <a:noFill/>
                </a:ln>
                <a:solidFill>
                  <a:schemeClr val="accent4"/>
                </a:solidFill>
                <a:effectLst>
                  <a:outerShdw blurRad="50800" dist="38100" dir="10800000" algn="r" rotWithShape="0">
                    <a:schemeClr val="accent4">
                      <a:alpha val="40000"/>
                    </a:schemeClr>
                  </a:outerShdw>
                </a:effectLst>
                <a:latin typeface="SVN-Bellico" panose="02000000000000000000" pitchFamily="50" charset="0"/>
              </a:rPr>
              <a:t> </a:t>
            </a:r>
            <a:r>
              <a:rPr lang="en-US" sz="3600" dirty="0" err="1">
                <a:ln w="3175">
                  <a:noFill/>
                </a:ln>
                <a:solidFill>
                  <a:schemeClr val="accent4"/>
                </a:solidFill>
                <a:effectLst>
                  <a:outerShdw blurRad="50800" dist="38100" dir="10800000" algn="r" rotWithShape="0">
                    <a:schemeClr val="accent4">
                      <a:alpha val="40000"/>
                    </a:schemeClr>
                  </a:outerShdw>
                </a:effectLst>
                <a:latin typeface="SVN-Bellico" panose="02000000000000000000" pitchFamily="50" charset="0"/>
              </a:rPr>
              <a:t>tốt</a:t>
            </a:r>
            <a:r>
              <a:rPr lang="en-US" sz="3600" dirty="0">
                <a:ln w="3175">
                  <a:noFill/>
                </a:ln>
                <a:solidFill>
                  <a:schemeClr val="accent4"/>
                </a:solidFill>
                <a:effectLst>
                  <a:outerShdw blurRad="50800" dist="38100" dir="10800000" algn="r" rotWithShape="0">
                    <a:schemeClr val="accent4">
                      <a:alpha val="40000"/>
                    </a:schemeClr>
                  </a:outerShdw>
                </a:effectLst>
                <a:latin typeface="SVN-Bellico" panose="02000000000000000000" pitchFamily="50" charset="0"/>
              </a:rPr>
              <a:t> </a:t>
            </a:r>
            <a:r>
              <a:rPr lang="en-US" sz="3600" dirty="0" err="1">
                <a:ln w="3175">
                  <a:noFill/>
                </a:ln>
                <a:solidFill>
                  <a:schemeClr val="accent4"/>
                </a:solidFill>
                <a:effectLst>
                  <a:outerShdw blurRad="50800" dist="38100" dir="10800000" algn="r" rotWithShape="0">
                    <a:schemeClr val="accent4">
                      <a:alpha val="40000"/>
                    </a:schemeClr>
                  </a:outerShdw>
                </a:effectLst>
                <a:latin typeface="SVN-Bellico" panose="02000000000000000000" pitchFamily="50" charset="0"/>
              </a:rPr>
              <a:t>mỗi</a:t>
            </a:r>
            <a:r>
              <a:rPr lang="en-US" sz="3600" dirty="0">
                <a:ln w="3175">
                  <a:noFill/>
                </a:ln>
                <a:solidFill>
                  <a:schemeClr val="accent4"/>
                </a:solidFill>
                <a:effectLst>
                  <a:outerShdw blurRad="50800" dist="38100" dir="10800000" algn="r" rotWithShape="0">
                    <a:schemeClr val="accent4">
                      <a:alpha val="40000"/>
                    </a:schemeClr>
                  </a:outerShdw>
                </a:effectLst>
                <a:latin typeface="SVN-Bellico" panose="02000000000000000000" pitchFamily="50" charset="0"/>
              </a:rPr>
              <a:t> </a:t>
            </a:r>
            <a:r>
              <a:rPr lang="en-US" sz="3600" dirty="0" err="1">
                <a:ln w="3175">
                  <a:noFill/>
                </a:ln>
                <a:solidFill>
                  <a:schemeClr val="accent4"/>
                </a:solidFill>
                <a:effectLst>
                  <a:outerShdw blurRad="50800" dist="38100" dir="10800000" algn="r" rotWithShape="0">
                    <a:schemeClr val="accent4">
                      <a:alpha val="40000"/>
                    </a:schemeClr>
                  </a:outerShdw>
                </a:effectLst>
                <a:latin typeface="SVN-Bellico" panose="02000000000000000000" pitchFamily="50" charset="0"/>
              </a:rPr>
              <a:t>ngày</a:t>
            </a:r>
            <a:endParaRPr lang="en-US" sz="3600" dirty="0">
              <a:ln w="3175">
                <a:noFill/>
              </a:ln>
              <a:solidFill>
                <a:schemeClr val="accent4"/>
              </a:solidFill>
              <a:effectLst>
                <a:outerShdw blurRad="50800" dist="38100" dir="10800000" algn="r" rotWithShape="0">
                  <a:schemeClr val="accent4">
                    <a:alpha val="40000"/>
                  </a:schemeClr>
                </a:outerShdw>
              </a:effectLst>
              <a:latin typeface="SVN-Bellico" panose="02000000000000000000" pitchFamily="50" charset="0"/>
            </a:endParaRPr>
          </a:p>
        </p:txBody>
      </p:sp>
      <p:sp>
        <p:nvSpPr>
          <p:cNvPr id="10" name="Rectangle: Rounded Corners 4">
            <a:extLst>
              <a:ext uri="{FF2B5EF4-FFF2-40B4-BE49-F238E27FC236}">
                <a16:creationId xmlns:a16="http://schemas.microsoft.com/office/drawing/2014/main" id="{63F49CD1-6727-4DA4-959D-5D099F42F8AB}"/>
              </a:ext>
            </a:extLst>
          </p:cNvPr>
          <p:cNvSpPr txBox="1"/>
          <p:nvPr/>
        </p:nvSpPr>
        <p:spPr>
          <a:xfrm>
            <a:off x="4910987" y="3599055"/>
            <a:ext cx="4826003" cy="2147919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41910" tIns="41910" rIns="41910" bIns="41910" numCol="1" spcCol="1270" anchor="ctr" anchorCtr="0">
            <a:noAutofit/>
          </a:bodyPr>
          <a:lstStyle/>
          <a:p>
            <a:pPr lvl="0" algn="just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b="1" dirty="0" err="1">
                <a:solidFill>
                  <a:schemeClr val="tx1"/>
                </a:solidFill>
                <a:latin typeface="UTM Swiss Condensed" panose="02000500000000000000" pitchFamily="2" charset="0"/>
              </a:rPr>
              <a:t>Nội</a:t>
            </a:r>
            <a:r>
              <a:rPr lang="en-US" sz="1200" b="1" dirty="0">
                <a:solidFill>
                  <a:schemeClr val="tx1"/>
                </a:solidFill>
                <a:latin typeface="UTM Swiss Condensed" panose="02000500000000000000" pitchFamily="2" charset="0"/>
              </a:rPr>
              <a:t> dung</a:t>
            </a:r>
          </a:p>
          <a:p>
            <a:pPr marL="171450" lvl="0" indent="-171450" algn="just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Arial" panose="020B0604020202020204" pitchFamily="34" charset="0"/>
              <a:buChar char="•"/>
            </a:pPr>
            <a:r>
              <a:rPr lang="vi-VN" sz="1200" dirty="0">
                <a:latin typeface="UTM Swiss Condensed" panose="02000500000000000000" pitchFamily="2" charset="0"/>
              </a:rPr>
              <a:t>Thuộc và thực hiện bài tập thể dục giữa giờ. </a:t>
            </a:r>
          </a:p>
          <a:p>
            <a:pPr marL="171450" lvl="0" indent="-171450" algn="just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Arial" panose="020B0604020202020204" pitchFamily="34" charset="0"/>
              <a:buChar char="•"/>
            </a:pPr>
            <a:r>
              <a:rPr lang="vi-VN" sz="1200" dirty="0">
                <a:latin typeface="UTM Swiss Condensed" panose="02000500000000000000" pitchFamily="2" charset="0"/>
              </a:rPr>
              <a:t>Tập luyện ít nhất 1 môn thể thao</a:t>
            </a:r>
          </a:p>
          <a:p>
            <a:pPr marL="171450" lvl="0" indent="-171450" algn="just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Arial" panose="020B0604020202020204" pitchFamily="34" charset="0"/>
              <a:buChar char="•"/>
            </a:pPr>
            <a:r>
              <a:rPr lang="vi-VN" sz="1200" dirty="0">
                <a:latin typeface="UTM Swiss Condensed" panose="02000500000000000000" pitchFamily="2" charset="0"/>
              </a:rPr>
              <a:t>Vận động ít nhất 30p mỗi ngày.</a:t>
            </a:r>
          </a:p>
          <a:p>
            <a:pPr marL="171450" lvl="0" indent="-171450" algn="just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Arial" panose="020B0604020202020204" pitchFamily="34" charset="0"/>
              <a:buChar char="•"/>
            </a:pPr>
            <a:r>
              <a:rPr lang="vi-VN" sz="1200" dirty="0">
                <a:latin typeface="UTM Swiss Condensed" panose="02000500000000000000" pitchFamily="2" charset="0"/>
              </a:rPr>
              <a:t>Thực hiện tốt thông điệp 5K của </a:t>
            </a:r>
            <a:r>
              <a:rPr lang="en-US" sz="1200" dirty="0">
                <a:latin typeface="UTM Swiss Condensed" panose="02000500000000000000" pitchFamily="2" charset="0"/>
              </a:rPr>
              <a:t>B</a:t>
            </a:r>
            <a:r>
              <a:rPr lang="vi-VN" sz="1200" dirty="0">
                <a:latin typeface="UTM Swiss Condensed" panose="02000500000000000000" pitchFamily="2" charset="0"/>
              </a:rPr>
              <a:t>ộ </a:t>
            </a:r>
            <a:r>
              <a:rPr lang="en-US" sz="1200" dirty="0">
                <a:latin typeface="UTM Swiss Condensed" panose="02000500000000000000" pitchFamily="2" charset="0"/>
              </a:rPr>
              <a:t>Y</a:t>
            </a:r>
            <a:r>
              <a:rPr lang="vi-VN" sz="1200" dirty="0">
                <a:latin typeface="UTM Swiss Condensed" panose="02000500000000000000" pitchFamily="2" charset="0"/>
              </a:rPr>
              <a:t> tế. </a:t>
            </a:r>
          </a:p>
          <a:p>
            <a:pPr marL="171450" lvl="0" indent="-171450" algn="just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Arial" panose="020B0604020202020204" pitchFamily="34" charset="0"/>
              <a:buChar char="•"/>
            </a:pPr>
            <a:r>
              <a:rPr lang="vi-VN" sz="1200" dirty="0">
                <a:latin typeface="UTM Swiss Condensed" panose="02000500000000000000" pitchFamily="2" charset="0"/>
              </a:rPr>
              <a:t>Tự giác thực hiện vệ sinh cá nhân.</a:t>
            </a:r>
            <a:endParaRPr lang="en-US" sz="1200" dirty="0">
              <a:latin typeface="UTM Swiss Condensed" panose="02000500000000000000" pitchFamily="2" charset="0"/>
            </a:endParaRPr>
          </a:p>
          <a:p>
            <a:pPr marL="171450" indent="-171450" algn="just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Arial" panose="020B0604020202020204" pitchFamily="34" charset="0"/>
              <a:buChar char="•"/>
            </a:pPr>
            <a:r>
              <a:rPr lang="vi-VN" sz="1200" dirty="0">
                <a:latin typeface="UTM Swiss Condensed" panose="02000500000000000000" pitchFamily="2" charset="0"/>
              </a:rPr>
              <a:t>Việc tốt em làm: việc tốt bé tự </a:t>
            </a:r>
            <a:r>
              <a:rPr lang="en-US" sz="1200" dirty="0" err="1">
                <a:latin typeface="UTM Swiss Condensed" panose="02000500000000000000" pitchFamily="2" charset="0"/>
              </a:rPr>
              <a:t>nghĩ</a:t>
            </a:r>
            <a:r>
              <a:rPr lang="en-US" sz="1200" dirty="0">
                <a:latin typeface="UTM Swiss Condensed" panose="02000500000000000000" pitchFamily="2" charset="0"/>
              </a:rPr>
              <a:t> ra </a:t>
            </a:r>
            <a:r>
              <a:rPr lang="en-US" sz="1200" dirty="0" err="1">
                <a:latin typeface="UTM Swiss Condensed" panose="02000500000000000000" pitchFamily="2" charset="0"/>
              </a:rPr>
              <a:t>và</a:t>
            </a:r>
            <a:r>
              <a:rPr lang="en-US" sz="1200" dirty="0">
                <a:latin typeface="UTM Swiss Condensed" panose="02000500000000000000" pitchFamily="2" charset="0"/>
              </a:rPr>
              <a:t> </a:t>
            </a:r>
            <a:r>
              <a:rPr lang="en-US" sz="1200" dirty="0" err="1">
                <a:latin typeface="UTM Swiss Condensed" panose="02000500000000000000" pitchFamily="2" charset="0"/>
              </a:rPr>
              <a:t>thực</a:t>
            </a:r>
            <a:r>
              <a:rPr lang="en-US" sz="1200" dirty="0">
                <a:latin typeface="UTM Swiss Condensed" panose="02000500000000000000" pitchFamily="2" charset="0"/>
              </a:rPr>
              <a:t> </a:t>
            </a:r>
            <a:r>
              <a:rPr lang="en-US" sz="1200" dirty="0" err="1">
                <a:latin typeface="UTM Swiss Condensed" panose="02000500000000000000" pitchFamily="2" charset="0"/>
              </a:rPr>
              <a:t>hiện</a:t>
            </a:r>
            <a:r>
              <a:rPr lang="vi-VN" sz="1200" dirty="0">
                <a:latin typeface="UTM Swiss Condensed" panose="02000500000000000000" pitchFamily="2" charset="0"/>
              </a:rPr>
              <a:t>.</a:t>
            </a:r>
            <a:endParaRPr lang="en-US" sz="1200" dirty="0">
              <a:latin typeface="UTM Swiss Condensed" panose="02000500000000000000" pitchFamily="2" charset="0"/>
            </a:endParaRPr>
          </a:p>
          <a:p>
            <a:pPr lvl="0" algn="just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1200" dirty="0">
              <a:latin typeface="UTM Swiss Condensed" panose="02000500000000000000" pitchFamily="2" charset="0"/>
            </a:endParaRPr>
          </a:p>
          <a:p>
            <a:pPr lvl="0" algn="just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i="1" dirty="0" err="1">
                <a:latin typeface="UTM Swiss Condensed" panose="02000500000000000000" pitchFamily="2" charset="0"/>
              </a:rPr>
              <a:t>Nội</a:t>
            </a:r>
            <a:r>
              <a:rPr lang="en-US" sz="1200" i="1" dirty="0">
                <a:latin typeface="UTM Swiss Condensed" panose="02000500000000000000" pitchFamily="2" charset="0"/>
              </a:rPr>
              <a:t> dung </a:t>
            </a:r>
            <a:r>
              <a:rPr lang="en-US" sz="1200" i="1" dirty="0" err="1">
                <a:latin typeface="UTM Swiss Condensed" panose="02000500000000000000" pitchFamily="2" charset="0"/>
              </a:rPr>
              <a:t>việc</a:t>
            </a:r>
            <a:r>
              <a:rPr lang="en-US" sz="1200" i="1" dirty="0">
                <a:latin typeface="UTM Swiss Condensed" panose="02000500000000000000" pitchFamily="2" charset="0"/>
              </a:rPr>
              <a:t> </a:t>
            </a:r>
            <a:r>
              <a:rPr lang="en-US" sz="1200" i="1" dirty="0" err="1">
                <a:latin typeface="UTM Swiss Condensed" panose="02000500000000000000" pitchFamily="2" charset="0"/>
              </a:rPr>
              <a:t>tốt</a:t>
            </a:r>
            <a:r>
              <a:rPr lang="en-US" sz="1200" i="1" dirty="0">
                <a:latin typeface="UTM Swiss Condensed" panose="02000500000000000000" pitchFamily="2" charset="0"/>
              </a:rPr>
              <a:t> </a:t>
            </a:r>
            <a:r>
              <a:rPr lang="en-US" sz="1200" i="1" dirty="0" err="1">
                <a:latin typeface="UTM Swiss Condensed" panose="02000500000000000000" pitchFamily="2" charset="0"/>
              </a:rPr>
              <a:t>sẽ</a:t>
            </a:r>
            <a:r>
              <a:rPr lang="en-US" sz="1200" i="1" dirty="0">
                <a:latin typeface="UTM Swiss Condensed" panose="02000500000000000000" pitchFamily="2" charset="0"/>
              </a:rPr>
              <a:t> đ</a:t>
            </a:r>
            <a:r>
              <a:rPr lang="vi-VN" sz="1200" i="1" dirty="0">
                <a:latin typeface="UTM Swiss Condensed" panose="02000500000000000000" pitchFamily="2" charset="0"/>
              </a:rPr>
              <a:t>ư</a:t>
            </a:r>
            <a:r>
              <a:rPr lang="en-US" sz="1200" i="1" dirty="0" err="1">
                <a:latin typeface="UTM Swiss Condensed" panose="02000500000000000000" pitchFamily="2" charset="0"/>
              </a:rPr>
              <a:t>ợc</a:t>
            </a:r>
            <a:r>
              <a:rPr lang="en-US" sz="1200" i="1" dirty="0">
                <a:latin typeface="UTM Swiss Condensed" panose="02000500000000000000" pitchFamily="2" charset="0"/>
              </a:rPr>
              <a:t> </a:t>
            </a:r>
            <a:r>
              <a:rPr lang="en-US" sz="1200" i="1" dirty="0" err="1">
                <a:latin typeface="UTM Swiss Condensed" panose="02000500000000000000" pitchFamily="2" charset="0"/>
              </a:rPr>
              <a:t>cập</a:t>
            </a:r>
            <a:r>
              <a:rPr lang="en-US" sz="1200" i="1" dirty="0">
                <a:latin typeface="UTM Swiss Condensed" panose="02000500000000000000" pitchFamily="2" charset="0"/>
              </a:rPr>
              <a:t> </a:t>
            </a:r>
            <a:r>
              <a:rPr lang="en-US" sz="1200" i="1" dirty="0" err="1">
                <a:latin typeface="UTM Swiss Condensed" panose="02000500000000000000" pitchFamily="2" charset="0"/>
              </a:rPr>
              <a:t>nhật</a:t>
            </a:r>
            <a:r>
              <a:rPr lang="en-US" sz="1200" i="1" dirty="0">
                <a:latin typeface="UTM Swiss Condensed" panose="02000500000000000000" pitchFamily="2" charset="0"/>
              </a:rPr>
              <a:t> </a:t>
            </a:r>
            <a:r>
              <a:rPr lang="en-US" sz="1200" i="1" dirty="0" err="1">
                <a:latin typeface="UTM Swiss Condensed" panose="02000500000000000000" pitchFamily="2" charset="0"/>
              </a:rPr>
              <a:t>và</a:t>
            </a:r>
            <a:r>
              <a:rPr lang="en-US" sz="1200" i="1" dirty="0">
                <a:latin typeface="UTM Swiss Condensed" panose="02000500000000000000" pitchFamily="2" charset="0"/>
              </a:rPr>
              <a:t> </a:t>
            </a:r>
            <a:r>
              <a:rPr lang="en-US" sz="1200" i="1" dirty="0" err="1">
                <a:latin typeface="UTM Swiss Condensed" panose="02000500000000000000" pitchFamily="2" charset="0"/>
              </a:rPr>
              <a:t>đổi</a:t>
            </a:r>
            <a:r>
              <a:rPr lang="en-US" sz="1200" i="1" dirty="0">
                <a:latin typeface="UTM Swiss Condensed" panose="02000500000000000000" pitchFamily="2" charset="0"/>
              </a:rPr>
              <a:t> </a:t>
            </a:r>
            <a:r>
              <a:rPr lang="en-US" sz="1200" i="1" dirty="0" err="1">
                <a:latin typeface="UTM Swiss Condensed" panose="02000500000000000000" pitchFamily="2" charset="0"/>
              </a:rPr>
              <a:t>mới</a:t>
            </a:r>
            <a:r>
              <a:rPr lang="en-US" sz="1200" i="1" dirty="0">
                <a:latin typeface="UTM Swiss Condensed" panose="02000500000000000000" pitchFamily="2" charset="0"/>
              </a:rPr>
              <a:t> </a:t>
            </a:r>
            <a:r>
              <a:rPr lang="en-US" sz="1200" i="1" dirty="0" err="1">
                <a:latin typeface="UTM Swiss Condensed" panose="02000500000000000000" pitchFamily="2" charset="0"/>
              </a:rPr>
              <a:t>hàng</a:t>
            </a:r>
            <a:r>
              <a:rPr lang="en-US" sz="1200" i="1" dirty="0">
                <a:latin typeface="UTM Swiss Condensed" panose="02000500000000000000" pitchFamily="2" charset="0"/>
              </a:rPr>
              <a:t> </a:t>
            </a:r>
            <a:r>
              <a:rPr lang="en-US" sz="1200" i="1" dirty="0" err="1">
                <a:latin typeface="UTM Swiss Condensed" panose="02000500000000000000" pitchFamily="2" charset="0"/>
              </a:rPr>
              <a:t>tháng</a:t>
            </a:r>
            <a:endParaRPr lang="en-US" sz="1200" i="1" kern="1200" dirty="0">
              <a:effectLst/>
              <a:latin typeface="UTM Swiss Condensed" panose="02000500000000000000" pitchFamily="2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041F069-5647-48E2-AB05-5013E0F876C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509" t="28522" r="25444" b="69727"/>
          <a:stretch/>
        </p:blipFill>
        <p:spPr>
          <a:xfrm>
            <a:off x="3995680" y="2491147"/>
            <a:ext cx="547679" cy="10863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60B075C-8956-4472-B240-CBE35362A33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509" t="28522" r="25444" b="69727"/>
          <a:stretch/>
        </p:blipFill>
        <p:spPr>
          <a:xfrm>
            <a:off x="3989532" y="2998772"/>
            <a:ext cx="547679" cy="10863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367BBD1-C8C1-4E8C-A76D-FB399EB1CC1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509" t="28522" r="25444" b="69727"/>
          <a:stretch/>
        </p:blipFill>
        <p:spPr>
          <a:xfrm>
            <a:off x="3989532" y="3490422"/>
            <a:ext cx="547679" cy="10863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8A3BDC6-6770-49AE-A5AA-D4DE1DA46F3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509" t="28522" r="25444" b="69727"/>
          <a:stretch/>
        </p:blipFill>
        <p:spPr>
          <a:xfrm>
            <a:off x="3989531" y="4002280"/>
            <a:ext cx="547679" cy="10863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B439759-F002-47CD-8B28-1451082541B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509" t="28522" r="25444" b="69727"/>
          <a:stretch/>
        </p:blipFill>
        <p:spPr>
          <a:xfrm>
            <a:off x="3980166" y="4509905"/>
            <a:ext cx="547679" cy="108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917499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064FE85D-1ED2-46BA-9BCE-9D89ED871FE7}"/>
              </a:ext>
            </a:extLst>
          </p:cNvPr>
          <p:cNvSpPr txBox="1"/>
          <p:nvPr/>
        </p:nvSpPr>
        <p:spPr>
          <a:xfrm>
            <a:off x="462489" y="988478"/>
            <a:ext cx="7243137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dirty="0">
                <a:solidFill>
                  <a:srgbClr val="009A8E"/>
                </a:solidFill>
                <a:latin typeface="UTM Impact" panose="02040603050506020204" pitchFamily="18" charset="0"/>
              </a:rPr>
              <a:t>IV. HƯỚNG DẪN SỬ DỤNG – THỰC HIỆN VIỆC TỐT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505E3BB-36CD-4266-AC0B-62333DB055AD}"/>
              </a:ext>
            </a:extLst>
          </p:cNvPr>
          <p:cNvSpPr txBox="1"/>
          <p:nvPr/>
        </p:nvSpPr>
        <p:spPr>
          <a:xfrm>
            <a:off x="462489" y="1416542"/>
            <a:ext cx="41943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2"/>
                </a:solidFill>
                <a:latin typeface="UTM Alter Gothic" panose="02040603050506020204" pitchFamily="18" charset="0"/>
              </a:rPr>
              <a:t>MỘT SỐ TÍNH NĂNG PHỤ TRONG GÓC KUN VIỆC TỐT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40B5082-9463-4C4F-B7D9-FB47E4E4AD3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5956" b="1123"/>
          <a:stretch/>
        </p:blipFill>
        <p:spPr>
          <a:xfrm>
            <a:off x="2203911" y="1574931"/>
            <a:ext cx="1752246" cy="3393521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6D1E6255-BEFE-429D-9C0D-49DAF955BA10}"/>
              </a:ext>
            </a:extLst>
          </p:cNvPr>
          <p:cNvGrpSpPr/>
          <p:nvPr/>
        </p:nvGrpSpPr>
        <p:grpSpPr>
          <a:xfrm>
            <a:off x="4441728" y="1555657"/>
            <a:ext cx="7287783" cy="3432056"/>
            <a:chOff x="3935408" y="1785874"/>
            <a:chExt cx="7287783" cy="3432056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E32E5F12-CFE4-456E-AF2F-DBA1783F2AB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35408" y="1785874"/>
              <a:ext cx="7287783" cy="3432055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744708B8-0323-424B-B8E8-31A235679E9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972"/>
            <a:stretch/>
          </p:blipFill>
          <p:spPr>
            <a:xfrm>
              <a:off x="4016970" y="1785874"/>
              <a:ext cx="1636341" cy="3432056"/>
            </a:xfrm>
            <a:prstGeom prst="rect">
              <a:avLst/>
            </a:prstGeom>
          </p:spPr>
        </p:pic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20DE370-551F-464F-9FF4-879C582D09CA}"/>
              </a:ext>
            </a:extLst>
          </p:cNvPr>
          <p:cNvGrpSpPr/>
          <p:nvPr/>
        </p:nvGrpSpPr>
        <p:grpSpPr>
          <a:xfrm>
            <a:off x="1853224" y="4867688"/>
            <a:ext cx="2426547" cy="1575751"/>
            <a:chOff x="2371980" y="5427536"/>
            <a:chExt cx="2123150" cy="935250"/>
          </a:xfrm>
        </p:grpSpPr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337E51DD-C6FD-4F81-8E66-4C6C971E027B}"/>
                </a:ext>
              </a:extLst>
            </p:cNvPr>
            <p:cNvSpPr/>
            <p:nvPr/>
          </p:nvSpPr>
          <p:spPr>
            <a:xfrm>
              <a:off x="2371980" y="5455512"/>
              <a:ext cx="2123149" cy="907274"/>
            </a:xfrm>
            <a:prstGeom prst="roundRect">
              <a:avLst/>
            </a:prstGeom>
            <a:solidFill>
              <a:srgbClr val="FFFDEF"/>
            </a:solidFill>
            <a:ln>
              <a:solidFill>
                <a:srgbClr val="009A8E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3" name="Rectangle: Rounded Corners 4">
              <a:extLst>
                <a:ext uri="{FF2B5EF4-FFF2-40B4-BE49-F238E27FC236}">
                  <a16:creationId xmlns:a16="http://schemas.microsoft.com/office/drawing/2014/main" id="{0D7ADCF4-A2C7-4321-B6D3-1982E85FC6A1}"/>
                </a:ext>
              </a:extLst>
            </p:cNvPr>
            <p:cNvSpPr txBox="1"/>
            <p:nvPr/>
          </p:nvSpPr>
          <p:spPr>
            <a:xfrm>
              <a:off x="2395668" y="5427536"/>
              <a:ext cx="2099462" cy="90727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marL="0" lvl="0" indent="0" algn="just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100" b="1" kern="1200" dirty="0">
                  <a:effectLst/>
                  <a:latin typeface="UTM Swiss Condensed" panose="02000500000000000000" pitchFamily="2" charset="0"/>
                </a:rPr>
                <a:t>CHUYỂN NHÓM VIỆC TỐT</a:t>
              </a:r>
            </a:p>
            <a:p>
              <a:pPr marL="0" lvl="0" indent="0" algn="just" defTabSz="488950">
                <a:lnSpc>
                  <a:spcPct val="15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100" kern="1200" dirty="0">
                  <a:effectLst/>
                  <a:latin typeface="UTM Swiss Condensed" panose="02000500000000000000" pitchFamily="2" charset="0"/>
                </a:rPr>
                <a:t>Trong </a:t>
              </a:r>
              <a:r>
                <a:rPr lang="en-US" sz="1100" kern="1200" dirty="0" err="1">
                  <a:effectLst/>
                  <a:latin typeface="UTM Swiss Condensed" panose="02000500000000000000" pitchFamily="2" charset="0"/>
                </a:rPr>
                <a:t>cửa</a:t>
              </a:r>
              <a:r>
                <a:rPr lang="en-US" sz="1100" kern="1200" dirty="0">
                  <a:effectLst/>
                  <a:latin typeface="UTM Swiss Condensed" panose="02000500000000000000" pitchFamily="2" charset="0"/>
                </a:rPr>
                <a:t> </a:t>
              </a:r>
              <a:r>
                <a:rPr lang="en-US" sz="1100" kern="1200" dirty="0" err="1">
                  <a:effectLst/>
                  <a:latin typeface="UTM Swiss Condensed" panose="02000500000000000000" pitchFamily="2" charset="0"/>
                </a:rPr>
                <a:t>sổ</a:t>
              </a:r>
              <a:r>
                <a:rPr lang="en-US" sz="1100" kern="1200" dirty="0">
                  <a:effectLst/>
                  <a:latin typeface="UTM Swiss Condensed" panose="02000500000000000000" pitchFamily="2" charset="0"/>
                </a:rPr>
                <a:t> </a:t>
              </a:r>
              <a:r>
                <a:rPr lang="en-US" sz="1100" kern="1200" dirty="0" err="1">
                  <a:effectLst/>
                  <a:latin typeface="UTM Swiss Condensed" panose="02000500000000000000" pitchFamily="2" charset="0"/>
                </a:rPr>
                <a:t>thực</a:t>
              </a:r>
              <a:r>
                <a:rPr lang="en-US" sz="1100" kern="1200" dirty="0">
                  <a:effectLst/>
                  <a:latin typeface="UTM Swiss Condensed" panose="02000500000000000000" pitchFamily="2" charset="0"/>
                </a:rPr>
                <a:t> </a:t>
              </a:r>
              <a:r>
                <a:rPr lang="en-US" sz="1100" kern="1200" dirty="0" err="1">
                  <a:effectLst/>
                  <a:latin typeface="UTM Swiss Condensed" panose="02000500000000000000" pitchFamily="2" charset="0"/>
                </a:rPr>
                <a:t>hiện</a:t>
              </a:r>
              <a:r>
                <a:rPr lang="en-US" sz="1100" kern="1200" dirty="0">
                  <a:effectLst/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việc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tốt</a:t>
              </a:r>
              <a:r>
                <a:rPr lang="en-US" sz="1100" dirty="0">
                  <a:latin typeface="UTM Swiss Condensed" panose="02000500000000000000" pitchFamily="2" charset="0"/>
                </a:rPr>
                <a:t>, </a:t>
              </a:r>
              <a:r>
                <a:rPr lang="en-US" sz="1100" dirty="0" err="1">
                  <a:latin typeface="UTM Swiss Condensed" panose="02000500000000000000" pitchFamily="2" charset="0"/>
                </a:rPr>
                <a:t>các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bé</a:t>
              </a:r>
              <a:endParaRPr lang="en-US" sz="1100" dirty="0">
                <a:latin typeface="UTM Swiss Condensed" panose="02000500000000000000" pitchFamily="2" charset="0"/>
              </a:endParaRPr>
            </a:p>
            <a:p>
              <a:pPr marL="0" lvl="0" indent="0" algn="just" defTabSz="488950">
                <a:lnSpc>
                  <a:spcPct val="15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100" dirty="0" err="1">
                  <a:latin typeface="UTM Swiss Condensed" panose="02000500000000000000" pitchFamily="2" charset="0"/>
                </a:rPr>
                <a:t>có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thể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bấm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biểu</a:t>
              </a:r>
              <a:r>
                <a:rPr lang="en-US" sz="1100" dirty="0">
                  <a:latin typeface="UTM Swiss Condensed" panose="02000500000000000000" pitchFamily="2" charset="0"/>
                </a:rPr>
                <a:t> t</a:t>
              </a:r>
              <a:r>
                <a:rPr lang="vi-VN" sz="1100" dirty="0">
                  <a:latin typeface="UTM Swiss Condensed" panose="02000500000000000000" pitchFamily="2" charset="0"/>
                </a:rPr>
                <a:t>ư</a:t>
              </a:r>
              <a:r>
                <a:rPr lang="en-US" sz="1100" dirty="0" err="1">
                  <a:latin typeface="UTM Swiss Condensed" panose="02000500000000000000" pitchFamily="2" charset="0"/>
                </a:rPr>
                <a:t>ợng</a:t>
              </a:r>
              <a:r>
                <a:rPr lang="en-US" sz="1100" dirty="0">
                  <a:latin typeface="UTM Swiss Condensed" panose="02000500000000000000" pitchFamily="2" charset="0"/>
                </a:rPr>
                <a:t>         </a:t>
              </a:r>
              <a:r>
                <a:rPr lang="en-US" sz="1100" dirty="0" err="1">
                  <a:latin typeface="UTM Swiss Condensed" panose="02000500000000000000" pitchFamily="2" charset="0"/>
                </a:rPr>
                <a:t>để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chuyển</a:t>
              </a:r>
              <a:r>
                <a:rPr lang="en-US" sz="1100" dirty="0">
                  <a:latin typeface="UTM Swiss Condensed" panose="02000500000000000000" pitchFamily="2" charset="0"/>
                </a:rPr>
                <a:t> sang </a:t>
              </a:r>
              <a:r>
                <a:rPr lang="en-US" sz="1100" dirty="0" err="1">
                  <a:latin typeface="UTM Swiss Condensed" panose="02000500000000000000" pitchFamily="2" charset="0"/>
                </a:rPr>
                <a:t>nhóm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việc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tốt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khác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hoặc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bấm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vào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biểu</a:t>
              </a:r>
              <a:r>
                <a:rPr lang="en-US" sz="1100" dirty="0">
                  <a:latin typeface="UTM Swiss Condensed" panose="02000500000000000000" pitchFamily="2" charset="0"/>
                </a:rPr>
                <a:t> t</a:t>
              </a:r>
              <a:r>
                <a:rPr lang="vi-VN" sz="1100" dirty="0">
                  <a:latin typeface="UTM Swiss Condensed" panose="02000500000000000000" pitchFamily="2" charset="0"/>
                </a:rPr>
                <a:t>ư</a:t>
              </a:r>
              <a:r>
                <a:rPr lang="en-US" sz="1100" dirty="0" err="1">
                  <a:latin typeface="UTM Swiss Condensed" panose="02000500000000000000" pitchFamily="2" charset="0"/>
                </a:rPr>
                <a:t>ợng</a:t>
              </a:r>
              <a:r>
                <a:rPr lang="en-US" sz="1100" dirty="0">
                  <a:latin typeface="UTM Swiss Condensed" panose="02000500000000000000" pitchFamily="2" charset="0"/>
                </a:rPr>
                <a:t>             </a:t>
              </a:r>
              <a:r>
                <a:rPr lang="en-US" sz="1100" dirty="0" err="1">
                  <a:latin typeface="UTM Swiss Condensed" panose="02000500000000000000" pitchFamily="2" charset="0"/>
                </a:rPr>
                <a:t>để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trở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về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trang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chính</a:t>
              </a:r>
              <a:r>
                <a:rPr lang="en-US" sz="1100" dirty="0">
                  <a:latin typeface="UTM Swiss Condensed" panose="02000500000000000000" pitchFamily="2" charset="0"/>
                </a:rPr>
                <a:t>.</a:t>
              </a:r>
              <a:endParaRPr lang="en-US" sz="1100" kern="1200" dirty="0">
                <a:effectLst/>
                <a:latin typeface="UTM Swiss Condensed" panose="02000500000000000000" pitchFamily="2" charset="0"/>
              </a:endParaRPr>
            </a:p>
          </p:txBody>
        </p:sp>
      </p:grpSp>
      <p:sp>
        <p:nvSpPr>
          <p:cNvPr id="15" name="Oval 14">
            <a:extLst>
              <a:ext uri="{FF2B5EF4-FFF2-40B4-BE49-F238E27FC236}">
                <a16:creationId xmlns:a16="http://schemas.microsoft.com/office/drawing/2014/main" id="{4C0A6D27-6CE3-4B9D-BB8E-0E061EB11615}"/>
              </a:ext>
            </a:extLst>
          </p:cNvPr>
          <p:cNvSpPr/>
          <p:nvPr/>
        </p:nvSpPr>
        <p:spPr>
          <a:xfrm>
            <a:off x="3249136" y="5472684"/>
            <a:ext cx="365760" cy="365760"/>
          </a:xfrm>
          <a:prstGeom prst="ellipse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rgbClr val="009A8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BED89AA7-DCE7-42DA-ADCA-12A519C696ED}"/>
              </a:ext>
            </a:extLst>
          </p:cNvPr>
          <p:cNvSpPr/>
          <p:nvPr/>
        </p:nvSpPr>
        <p:spPr>
          <a:xfrm>
            <a:off x="2547310" y="6021793"/>
            <a:ext cx="365760" cy="365760"/>
          </a:xfrm>
          <a:prstGeom prst="ellipse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rgbClr val="009A8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2CBAE0AA-8F57-4AA7-9A81-6FB6E5EF575E}"/>
              </a:ext>
            </a:extLst>
          </p:cNvPr>
          <p:cNvSpPr/>
          <p:nvPr/>
        </p:nvSpPr>
        <p:spPr>
          <a:xfrm>
            <a:off x="2489806" y="1970563"/>
            <a:ext cx="231169" cy="199397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F98202FC-743E-40AF-B64A-4E0095A9FAF1}"/>
              </a:ext>
            </a:extLst>
          </p:cNvPr>
          <p:cNvSpPr/>
          <p:nvPr/>
        </p:nvSpPr>
        <p:spPr>
          <a:xfrm>
            <a:off x="3559781" y="1974366"/>
            <a:ext cx="231169" cy="199397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EE6A008-2731-4408-B9F5-535D4F53B65B}"/>
              </a:ext>
            </a:extLst>
          </p:cNvPr>
          <p:cNvGrpSpPr/>
          <p:nvPr/>
        </p:nvGrpSpPr>
        <p:grpSpPr>
          <a:xfrm>
            <a:off x="4540567" y="4906012"/>
            <a:ext cx="1555432" cy="1370996"/>
            <a:chOff x="2371980" y="5455512"/>
            <a:chExt cx="2123149" cy="1000787"/>
          </a:xfrm>
        </p:grpSpPr>
        <p:sp>
          <p:nvSpPr>
            <p:cNvPr id="21" name="Rectangle: Rounded Corners 20">
              <a:extLst>
                <a:ext uri="{FF2B5EF4-FFF2-40B4-BE49-F238E27FC236}">
                  <a16:creationId xmlns:a16="http://schemas.microsoft.com/office/drawing/2014/main" id="{417BAD7E-0BDD-411E-B030-D8CB0CDBC617}"/>
                </a:ext>
              </a:extLst>
            </p:cNvPr>
            <p:cNvSpPr/>
            <p:nvPr/>
          </p:nvSpPr>
          <p:spPr>
            <a:xfrm>
              <a:off x="2371980" y="5455512"/>
              <a:ext cx="2123149" cy="907274"/>
            </a:xfrm>
            <a:prstGeom prst="roundRect">
              <a:avLst/>
            </a:prstGeom>
            <a:solidFill>
              <a:srgbClr val="FFFDEF"/>
            </a:solidFill>
            <a:ln>
              <a:solidFill>
                <a:srgbClr val="009A8E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2" name="Rectangle: Rounded Corners 4">
              <a:extLst>
                <a:ext uri="{FF2B5EF4-FFF2-40B4-BE49-F238E27FC236}">
                  <a16:creationId xmlns:a16="http://schemas.microsoft.com/office/drawing/2014/main" id="{9AF86990-F2BE-4E2C-878E-EAFA1628FD3D}"/>
                </a:ext>
              </a:extLst>
            </p:cNvPr>
            <p:cNvSpPr txBox="1"/>
            <p:nvPr/>
          </p:nvSpPr>
          <p:spPr>
            <a:xfrm>
              <a:off x="2383823" y="5549024"/>
              <a:ext cx="2099462" cy="90727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marL="0" lvl="0" indent="0" algn="just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100" b="1" kern="1200" dirty="0">
                  <a:effectLst/>
                  <a:latin typeface="UTM Swiss Condensed" panose="02000500000000000000" pitchFamily="2" charset="0"/>
                </a:rPr>
                <a:t>BẢNG VÀNG VIỆC TỐT</a:t>
              </a:r>
            </a:p>
            <a:p>
              <a:pPr marL="0" lvl="0" indent="0" algn="just" defTabSz="488950">
                <a:lnSpc>
                  <a:spcPct val="15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100" dirty="0" err="1">
                  <a:latin typeface="UTM Swiss Condensed" panose="02000500000000000000" pitchFamily="2" charset="0"/>
                </a:rPr>
                <a:t>Tại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giao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diện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Kun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việc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tốt</a:t>
              </a:r>
              <a:r>
                <a:rPr lang="en-US" sz="1100" dirty="0">
                  <a:latin typeface="UTM Swiss Condensed" panose="02000500000000000000" pitchFamily="2" charset="0"/>
                </a:rPr>
                <a:t>, </a:t>
              </a:r>
              <a:r>
                <a:rPr lang="en-US" sz="1100" dirty="0" err="1">
                  <a:latin typeface="UTM Swiss Condensed" panose="02000500000000000000" pitchFamily="2" charset="0"/>
                </a:rPr>
                <a:t>bấm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vào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biểu</a:t>
              </a:r>
              <a:r>
                <a:rPr lang="en-US" sz="1100" dirty="0">
                  <a:latin typeface="UTM Swiss Condensed" panose="02000500000000000000" pitchFamily="2" charset="0"/>
                </a:rPr>
                <a:t> t</a:t>
              </a:r>
              <a:r>
                <a:rPr lang="vi-VN" sz="1100" dirty="0">
                  <a:latin typeface="UTM Swiss Condensed" panose="02000500000000000000" pitchFamily="2" charset="0"/>
                </a:rPr>
                <a:t>ư</a:t>
              </a:r>
              <a:r>
                <a:rPr lang="en-US" sz="1100" dirty="0" err="1">
                  <a:latin typeface="UTM Swiss Condensed" panose="02000500000000000000" pitchFamily="2" charset="0"/>
                </a:rPr>
                <a:t>ợng</a:t>
              </a:r>
              <a:r>
                <a:rPr lang="en-US" sz="1100" dirty="0">
                  <a:latin typeface="UTM Swiss Condensed" panose="02000500000000000000" pitchFamily="2" charset="0"/>
                </a:rPr>
                <a:t>          </a:t>
              </a:r>
            </a:p>
            <a:p>
              <a:pPr marL="0" lvl="0" indent="0" algn="just" defTabSz="488950">
                <a:lnSpc>
                  <a:spcPct val="15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endParaRPr lang="en-US" sz="1100" kern="1200" dirty="0">
                <a:effectLst/>
                <a:latin typeface="UTM Swiss Condensed" panose="02000500000000000000" pitchFamily="2" charset="0"/>
              </a:endParaRPr>
            </a:p>
          </p:txBody>
        </p:sp>
      </p:grpSp>
      <p:sp>
        <p:nvSpPr>
          <p:cNvPr id="23" name="Oval 22">
            <a:extLst>
              <a:ext uri="{FF2B5EF4-FFF2-40B4-BE49-F238E27FC236}">
                <a16:creationId xmlns:a16="http://schemas.microsoft.com/office/drawing/2014/main" id="{E403F336-6AC5-414C-94E2-65910B4B5724}"/>
              </a:ext>
            </a:extLst>
          </p:cNvPr>
          <p:cNvSpPr/>
          <p:nvPr/>
        </p:nvSpPr>
        <p:spPr>
          <a:xfrm>
            <a:off x="5687821" y="5632308"/>
            <a:ext cx="347227" cy="347227"/>
          </a:xfrm>
          <a:prstGeom prst="ellipse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rgbClr val="009A8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981AAE05-B67F-4928-9A7D-B295E0783D20}"/>
              </a:ext>
            </a:extLst>
          </p:cNvPr>
          <p:cNvGrpSpPr/>
          <p:nvPr/>
        </p:nvGrpSpPr>
        <p:grpSpPr>
          <a:xfrm>
            <a:off x="6198386" y="4896903"/>
            <a:ext cx="1576839" cy="1274982"/>
            <a:chOff x="2371980" y="5455512"/>
            <a:chExt cx="2152369" cy="930699"/>
          </a:xfrm>
        </p:grpSpPr>
        <p:sp>
          <p:nvSpPr>
            <p:cNvPr id="25" name="Rectangle: Rounded Corners 24">
              <a:extLst>
                <a:ext uri="{FF2B5EF4-FFF2-40B4-BE49-F238E27FC236}">
                  <a16:creationId xmlns:a16="http://schemas.microsoft.com/office/drawing/2014/main" id="{FB6C6E7F-C26C-43B9-B947-455F2C0AEB87}"/>
                </a:ext>
              </a:extLst>
            </p:cNvPr>
            <p:cNvSpPr/>
            <p:nvPr/>
          </p:nvSpPr>
          <p:spPr>
            <a:xfrm>
              <a:off x="2371980" y="5455512"/>
              <a:ext cx="2123149" cy="907274"/>
            </a:xfrm>
            <a:prstGeom prst="roundRect">
              <a:avLst/>
            </a:prstGeom>
            <a:solidFill>
              <a:srgbClr val="FFFDEF"/>
            </a:solidFill>
            <a:ln>
              <a:solidFill>
                <a:srgbClr val="009A8E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6" name="Rectangle: Rounded Corners 4">
              <a:extLst>
                <a:ext uri="{FF2B5EF4-FFF2-40B4-BE49-F238E27FC236}">
                  <a16:creationId xmlns:a16="http://schemas.microsoft.com/office/drawing/2014/main" id="{54ECA7E1-0A9E-4D9D-A918-93FA9E20A503}"/>
                </a:ext>
              </a:extLst>
            </p:cNvPr>
            <p:cNvSpPr txBox="1"/>
            <p:nvPr/>
          </p:nvSpPr>
          <p:spPr>
            <a:xfrm>
              <a:off x="2424887" y="5478936"/>
              <a:ext cx="2099462" cy="90727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marL="0" lvl="0" indent="0" algn="just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100" b="1" kern="1200" dirty="0">
                  <a:effectLst/>
                  <a:latin typeface="UTM Swiss Condensed" panose="02000500000000000000" pitchFamily="2" charset="0"/>
                </a:rPr>
                <a:t>BẢNG VÀNG VIỆC TỐT</a:t>
              </a:r>
            </a:p>
            <a:p>
              <a:pPr marL="0" lvl="0" indent="0" algn="just" defTabSz="488950"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100" dirty="0" err="1">
                  <a:latin typeface="UTM Swiss Condensed" panose="02000500000000000000" pitchFamily="2" charset="0"/>
                </a:rPr>
                <a:t>Tại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giao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diện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này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các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bé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có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thể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xem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lại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thành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tích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việc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tốt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mà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các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bé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đã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thực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hiện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trong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suốt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thời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gian</a:t>
              </a:r>
              <a:r>
                <a:rPr lang="en-US" sz="1100" dirty="0">
                  <a:latin typeface="UTM Swiss Condensed" panose="02000500000000000000" pitchFamily="2" charset="0"/>
                </a:rPr>
                <a:t> qua.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61BE96C8-7958-4283-A396-D234ABF5EC78}"/>
              </a:ext>
            </a:extLst>
          </p:cNvPr>
          <p:cNvGrpSpPr/>
          <p:nvPr/>
        </p:nvGrpSpPr>
        <p:grpSpPr>
          <a:xfrm>
            <a:off x="7856204" y="4928473"/>
            <a:ext cx="1555432" cy="1372100"/>
            <a:chOff x="2371980" y="5455512"/>
            <a:chExt cx="2123149" cy="1001593"/>
          </a:xfrm>
        </p:grpSpPr>
        <p:sp>
          <p:nvSpPr>
            <p:cNvPr id="28" name="Rectangle: Rounded Corners 27">
              <a:extLst>
                <a:ext uri="{FF2B5EF4-FFF2-40B4-BE49-F238E27FC236}">
                  <a16:creationId xmlns:a16="http://schemas.microsoft.com/office/drawing/2014/main" id="{624CCA3E-D351-49CF-81F4-EAC114AE23AD}"/>
                </a:ext>
              </a:extLst>
            </p:cNvPr>
            <p:cNvSpPr/>
            <p:nvPr/>
          </p:nvSpPr>
          <p:spPr>
            <a:xfrm>
              <a:off x="2371980" y="5455512"/>
              <a:ext cx="2123149" cy="907274"/>
            </a:xfrm>
            <a:prstGeom prst="roundRect">
              <a:avLst/>
            </a:prstGeom>
            <a:solidFill>
              <a:srgbClr val="FFFDEF"/>
            </a:solidFill>
            <a:ln>
              <a:solidFill>
                <a:srgbClr val="009A8E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9" name="Rectangle: Rounded Corners 4">
              <a:extLst>
                <a:ext uri="{FF2B5EF4-FFF2-40B4-BE49-F238E27FC236}">
                  <a16:creationId xmlns:a16="http://schemas.microsoft.com/office/drawing/2014/main" id="{73E3EC35-D724-46FE-BB70-49200FBA5C9A}"/>
                </a:ext>
              </a:extLst>
            </p:cNvPr>
            <p:cNvSpPr txBox="1"/>
            <p:nvPr/>
          </p:nvSpPr>
          <p:spPr>
            <a:xfrm>
              <a:off x="2395667" y="5549830"/>
              <a:ext cx="2099462" cy="90727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marL="0" lvl="0" indent="0" algn="just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100" b="1" kern="1200" dirty="0">
                  <a:effectLst/>
                  <a:latin typeface="UTM Swiss Condensed" panose="02000500000000000000" pitchFamily="2" charset="0"/>
                </a:rPr>
                <a:t>VIỆC TỐT HÀNG NGÀY</a:t>
              </a:r>
            </a:p>
            <a:p>
              <a:pPr marL="0" lvl="0" indent="0" algn="just" defTabSz="488950"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100" dirty="0" err="1">
                  <a:latin typeface="UTM Swiss Condensed" panose="02000500000000000000" pitchFamily="2" charset="0"/>
                </a:rPr>
                <a:t>Các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bé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có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thể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kiểm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tra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lại</a:t>
              </a:r>
              <a:r>
                <a:rPr lang="en-US" sz="1100" dirty="0">
                  <a:latin typeface="UTM Swiss Condensed" panose="02000500000000000000" pitchFamily="2" charset="0"/>
                </a:rPr>
                <a:t>  </a:t>
              </a:r>
              <a:r>
                <a:rPr lang="en-US" sz="1100" dirty="0" err="1">
                  <a:latin typeface="UTM Swiss Condensed" panose="02000500000000000000" pitchFamily="2" charset="0"/>
                </a:rPr>
                <a:t>hôm</a:t>
              </a:r>
              <a:r>
                <a:rPr lang="en-US" sz="1100" dirty="0">
                  <a:latin typeface="UTM Swiss Condensed" panose="02000500000000000000" pitchFamily="2" charset="0"/>
                </a:rPr>
                <a:t> nay </a:t>
              </a:r>
              <a:r>
                <a:rPr lang="en-US" sz="1100" dirty="0" err="1">
                  <a:latin typeface="UTM Swiss Condensed" panose="02000500000000000000" pitchFamily="2" charset="0"/>
                </a:rPr>
                <a:t>mình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đã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hoàn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thành</a:t>
              </a:r>
              <a:r>
                <a:rPr lang="en-US" sz="1100" dirty="0">
                  <a:latin typeface="UTM Swiss Condensed" panose="02000500000000000000" pitchFamily="2" charset="0"/>
                </a:rPr>
                <a:t> đ</a:t>
              </a:r>
              <a:r>
                <a:rPr lang="vi-VN" sz="1100" dirty="0">
                  <a:latin typeface="UTM Swiss Condensed" panose="02000500000000000000" pitchFamily="2" charset="0"/>
                </a:rPr>
                <a:t>ư</a:t>
              </a:r>
              <a:r>
                <a:rPr lang="en-US" sz="1100" dirty="0" err="1">
                  <a:latin typeface="UTM Swiss Condensed" panose="02000500000000000000" pitchFamily="2" charset="0"/>
                </a:rPr>
                <a:t>ợc</a:t>
              </a:r>
              <a:r>
                <a:rPr lang="en-US" sz="1100" dirty="0">
                  <a:latin typeface="UTM Swiss Condensed" panose="02000500000000000000" pitchFamily="2" charset="0"/>
                </a:rPr>
                <a:t> bao </a:t>
              </a:r>
              <a:r>
                <a:rPr lang="en-US" sz="1100" dirty="0" err="1">
                  <a:latin typeface="UTM Swiss Condensed" panose="02000500000000000000" pitchFamily="2" charset="0"/>
                </a:rPr>
                <a:t>nhiêu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việc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tốt</a:t>
              </a:r>
              <a:r>
                <a:rPr lang="en-US" sz="1100" dirty="0">
                  <a:latin typeface="UTM Swiss Condensed" panose="02000500000000000000" pitchFamily="2" charset="0"/>
                </a:rPr>
                <a:t> ở </a:t>
              </a:r>
              <a:r>
                <a:rPr lang="en-US" sz="1100" dirty="0" err="1">
                  <a:latin typeface="UTM Swiss Condensed" panose="02000500000000000000" pitchFamily="2" charset="0"/>
                </a:rPr>
                <a:t>mỗi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trạm</a:t>
              </a:r>
              <a:r>
                <a:rPr lang="en-US" sz="1100" dirty="0">
                  <a:latin typeface="UTM Swiss Condensed" panose="02000500000000000000" pitchFamily="2" charset="0"/>
                </a:rPr>
                <a:t>.</a:t>
              </a:r>
            </a:p>
            <a:p>
              <a:pPr marL="0" lvl="0" indent="0" algn="just" defTabSz="488950">
                <a:lnSpc>
                  <a:spcPct val="15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endParaRPr lang="en-US" sz="1100" kern="1200" dirty="0">
                <a:effectLst/>
                <a:latin typeface="UTM Swiss Condensed" panose="02000500000000000000" pitchFamily="2" charset="0"/>
              </a:endParaRP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9DBC07EE-ABE6-4CE5-A674-420080BD0298}"/>
              </a:ext>
            </a:extLst>
          </p:cNvPr>
          <p:cNvGrpSpPr/>
          <p:nvPr/>
        </p:nvGrpSpPr>
        <p:grpSpPr>
          <a:xfrm>
            <a:off x="9500736" y="4914336"/>
            <a:ext cx="1564651" cy="1311583"/>
            <a:chOff x="2371980" y="5455512"/>
            <a:chExt cx="2135733" cy="957417"/>
          </a:xfrm>
        </p:grpSpPr>
        <p:sp>
          <p:nvSpPr>
            <p:cNvPr id="31" name="Rectangle: Rounded Corners 30">
              <a:extLst>
                <a:ext uri="{FF2B5EF4-FFF2-40B4-BE49-F238E27FC236}">
                  <a16:creationId xmlns:a16="http://schemas.microsoft.com/office/drawing/2014/main" id="{8631EB16-19F1-48DB-BBAC-F917EF46942E}"/>
                </a:ext>
              </a:extLst>
            </p:cNvPr>
            <p:cNvSpPr/>
            <p:nvPr/>
          </p:nvSpPr>
          <p:spPr>
            <a:xfrm>
              <a:off x="2371980" y="5455512"/>
              <a:ext cx="2123149" cy="907274"/>
            </a:xfrm>
            <a:prstGeom prst="roundRect">
              <a:avLst/>
            </a:prstGeom>
            <a:solidFill>
              <a:srgbClr val="FFFDEF"/>
            </a:solidFill>
            <a:ln>
              <a:solidFill>
                <a:srgbClr val="009A8E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2" name="Rectangle: Rounded Corners 4">
              <a:extLst>
                <a:ext uri="{FF2B5EF4-FFF2-40B4-BE49-F238E27FC236}">
                  <a16:creationId xmlns:a16="http://schemas.microsoft.com/office/drawing/2014/main" id="{7C2A95AD-FE0A-49FF-8DAE-1259F3CA81A5}"/>
                </a:ext>
              </a:extLst>
            </p:cNvPr>
            <p:cNvSpPr txBox="1"/>
            <p:nvPr/>
          </p:nvSpPr>
          <p:spPr>
            <a:xfrm>
              <a:off x="2408251" y="5505654"/>
              <a:ext cx="2099462" cy="90727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marL="0" lvl="0" indent="0" algn="just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100" b="1" kern="1200" dirty="0">
                  <a:effectLst/>
                  <a:latin typeface="UTM Swiss Condensed" panose="02000500000000000000" pitchFamily="2" charset="0"/>
                </a:rPr>
                <a:t>VIỆC TỐT ĐÃ LÀM</a:t>
              </a:r>
            </a:p>
            <a:p>
              <a:pPr marL="0" lvl="0" indent="0" algn="just" defTabSz="488950"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100" dirty="0" err="1">
                  <a:latin typeface="UTM Swiss Condensed" panose="02000500000000000000" pitchFamily="2" charset="0"/>
                </a:rPr>
                <a:t>Các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bé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xem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lại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việc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tốt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mình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đã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thực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hiện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trong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ngày</a:t>
              </a:r>
              <a:r>
                <a:rPr lang="en-US" sz="1100" dirty="0">
                  <a:latin typeface="UTM Swiss Condensed" panose="02000500000000000000" pitchFamily="2" charset="0"/>
                </a:rPr>
                <a:t>, </a:t>
              </a:r>
              <a:r>
                <a:rPr lang="en-US" sz="1100" dirty="0" err="1">
                  <a:latin typeface="UTM Swiss Condensed" panose="02000500000000000000" pitchFamily="2" charset="0"/>
                </a:rPr>
                <a:t>tuần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hoặc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tháng</a:t>
              </a:r>
              <a:r>
                <a:rPr lang="en-US" sz="1100" dirty="0">
                  <a:latin typeface="UTM Swiss Condensed" panose="02000500000000000000" pitchFamily="2" charset="0"/>
                </a:rPr>
                <a:t>.</a:t>
              </a:r>
            </a:p>
            <a:p>
              <a:pPr marL="0" lvl="0" indent="0" algn="just" defTabSz="488950">
                <a:lnSpc>
                  <a:spcPct val="15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endParaRPr lang="en-US" sz="1100" kern="1200" dirty="0">
                <a:effectLst/>
                <a:latin typeface="UTM Swiss Condensed" panose="02000500000000000000" pitchFamily="2" charset="0"/>
              </a:endParaRPr>
            </a:p>
          </p:txBody>
        </p:sp>
      </p:grp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1166AA52-8C21-495F-B845-641162F5A908}"/>
              </a:ext>
            </a:extLst>
          </p:cNvPr>
          <p:cNvSpPr/>
          <p:nvPr/>
        </p:nvSpPr>
        <p:spPr>
          <a:xfrm>
            <a:off x="5687821" y="2110891"/>
            <a:ext cx="347227" cy="299504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19CB7F44-E0C6-4D79-9AA1-6394DB6289BC}"/>
              </a:ext>
            </a:extLst>
          </p:cNvPr>
          <p:cNvSpPr txBox="1"/>
          <p:nvPr/>
        </p:nvSpPr>
        <p:spPr>
          <a:xfrm>
            <a:off x="4230409" y="6266174"/>
            <a:ext cx="518122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>
                <a:latin typeface="UTM Swiss Condensed" panose="02000500000000000000" pitchFamily="2" charset="0"/>
              </a:rPr>
              <a:t>L</a:t>
            </a:r>
            <a:r>
              <a:rPr lang="vi-VN" sz="1200" i="1" dirty="0">
                <a:latin typeface="UTM Swiss Condensed" panose="02000500000000000000" pitchFamily="2" charset="0"/>
              </a:rPr>
              <a:t>ư</a:t>
            </a:r>
            <a:r>
              <a:rPr lang="en-US" sz="1200" i="1" dirty="0">
                <a:latin typeface="UTM Swiss Condensed" panose="02000500000000000000" pitchFamily="2" charset="0"/>
              </a:rPr>
              <a:t>u ý: </a:t>
            </a:r>
            <a:r>
              <a:rPr lang="en-US" sz="1200" i="1" dirty="0" err="1">
                <a:latin typeface="UTM Swiss Condensed" panose="02000500000000000000" pitchFamily="2" charset="0"/>
              </a:rPr>
              <a:t>Việc</a:t>
            </a:r>
            <a:r>
              <a:rPr lang="en-US" sz="1200" i="1" dirty="0">
                <a:latin typeface="UTM Swiss Condensed" panose="02000500000000000000" pitchFamily="2" charset="0"/>
              </a:rPr>
              <a:t> </a:t>
            </a:r>
            <a:r>
              <a:rPr lang="en-US" sz="1200" i="1" dirty="0" err="1">
                <a:latin typeface="UTM Swiss Condensed" panose="02000500000000000000" pitchFamily="2" charset="0"/>
              </a:rPr>
              <a:t>tốt</a:t>
            </a:r>
            <a:r>
              <a:rPr lang="en-US" sz="1200" i="1" dirty="0">
                <a:latin typeface="UTM Swiss Condensed" panose="02000500000000000000" pitchFamily="2" charset="0"/>
              </a:rPr>
              <a:t> </a:t>
            </a:r>
            <a:r>
              <a:rPr lang="en-US" sz="1200" i="1" dirty="0" err="1">
                <a:latin typeface="UTM Swiss Condensed" panose="02000500000000000000" pitchFamily="2" charset="0"/>
              </a:rPr>
              <a:t>mà</a:t>
            </a:r>
            <a:r>
              <a:rPr lang="en-US" sz="1200" i="1" dirty="0">
                <a:latin typeface="UTM Swiss Condensed" panose="02000500000000000000" pitchFamily="2" charset="0"/>
              </a:rPr>
              <a:t> </a:t>
            </a:r>
            <a:r>
              <a:rPr lang="en-US" sz="1200" i="1" dirty="0" err="1">
                <a:latin typeface="UTM Swiss Condensed" panose="02000500000000000000" pitchFamily="2" charset="0"/>
              </a:rPr>
              <a:t>bé</a:t>
            </a:r>
            <a:r>
              <a:rPr lang="en-US" sz="1200" i="1" dirty="0">
                <a:latin typeface="UTM Swiss Condensed" panose="02000500000000000000" pitchFamily="2" charset="0"/>
              </a:rPr>
              <a:t> </a:t>
            </a:r>
            <a:r>
              <a:rPr lang="en-US" sz="1200" i="1" dirty="0" err="1">
                <a:latin typeface="UTM Swiss Condensed" panose="02000500000000000000" pitchFamily="2" charset="0"/>
              </a:rPr>
              <a:t>đã</a:t>
            </a:r>
            <a:r>
              <a:rPr lang="en-US" sz="1200" i="1" dirty="0">
                <a:latin typeface="UTM Swiss Condensed" panose="02000500000000000000" pitchFamily="2" charset="0"/>
              </a:rPr>
              <a:t> </a:t>
            </a:r>
            <a:r>
              <a:rPr lang="en-US" sz="1200" i="1" dirty="0" err="1">
                <a:latin typeface="UTM Swiss Condensed" panose="02000500000000000000" pitchFamily="2" charset="0"/>
              </a:rPr>
              <a:t>thực</a:t>
            </a:r>
            <a:r>
              <a:rPr lang="en-US" sz="1200" i="1" dirty="0">
                <a:latin typeface="UTM Swiss Condensed" panose="02000500000000000000" pitchFamily="2" charset="0"/>
              </a:rPr>
              <a:t> </a:t>
            </a:r>
            <a:r>
              <a:rPr lang="en-US" sz="1200" i="1" dirty="0" err="1">
                <a:latin typeface="UTM Swiss Condensed" panose="02000500000000000000" pitchFamily="2" charset="0"/>
              </a:rPr>
              <a:t>hiện</a:t>
            </a:r>
            <a:r>
              <a:rPr lang="en-US" sz="1200" i="1" dirty="0">
                <a:latin typeface="UTM Swiss Condensed" panose="02000500000000000000" pitchFamily="2" charset="0"/>
              </a:rPr>
              <a:t> </a:t>
            </a:r>
            <a:r>
              <a:rPr lang="en-US" sz="1200" i="1" dirty="0" err="1">
                <a:latin typeface="UTM Swiss Condensed" panose="02000500000000000000" pitchFamily="2" charset="0"/>
              </a:rPr>
              <a:t>chỉ</a:t>
            </a:r>
            <a:r>
              <a:rPr lang="en-US" sz="1200" i="1" dirty="0">
                <a:latin typeface="UTM Swiss Condensed" panose="02000500000000000000" pitchFamily="2" charset="0"/>
              </a:rPr>
              <a:t> đ</a:t>
            </a:r>
            <a:r>
              <a:rPr lang="vi-VN" sz="1200" i="1" dirty="0">
                <a:latin typeface="UTM Swiss Condensed" panose="02000500000000000000" pitchFamily="2" charset="0"/>
              </a:rPr>
              <a:t>ư</a:t>
            </a:r>
            <a:r>
              <a:rPr lang="en-US" sz="1200" i="1" dirty="0" err="1">
                <a:latin typeface="UTM Swiss Condensed" panose="02000500000000000000" pitchFamily="2" charset="0"/>
              </a:rPr>
              <a:t>ợc</a:t>
            </a:r>
            <a:r>
              <a:rPr lang="en-US" sz="1200" i="1" dirty="0">
                <a:latin typeface="UTM Swiss Condensed" panose="02000500000000000000" pitchFamily="2" charset="0"/>
              </a:rPr>
              <a:t> </a:t>
            </a:r>
            <a:r>
              <a:rPr lang="en-US" sz="1200" i="1" dirty="0" err="1">
                <a:latin typeface="UTM Swiss Condensed" panose="02000500000000000000" pitchFamily="2" charset="0"/>
              </a:rPr>
              <a:t>ghi</a:t>
            </a:r>
            <a:r>
              <a:rPr lang="en-US" sz="1200" i="1" dirty="0">
                <a:latin typeface="UTM Swiss Condensed" panose="02000500000000000000" pitchFamily="2" charset="0"/>
              </a:rPr>
              <a:t> </a:t>
            </a:r>
            <a:r>
              <a:rPr lang="en-US" sz="1200" i="1" dirty="0" err="1">
                <a:latin typeface="UTM Swiss Condensed" panose="02000500000000000000" pitchFamily="2" charset="0"/>
              </a:rPr>
              <a:t>nhận</a:t>
            </a:r>
            <a:r>
              <a:rPr lang="en-US" sz="1200" i="1" dirty="0">
                <a:latin typeface="UTM Swiss Condensed" panose="02000500000000000000" pitchFamily="2" charset="0"/>
              </a:rPr>
              <a:t> </a:t>
            </a:r>
            <a:r>
              <a:rPr lang="en-US" sz="1200" i="1" dirty="0" err="1">
                <a:latin typeface="UTM Swiss Condensed" panose="02000500000000000000" pitchFamily="2" charset="0"/>
              </a:rPr>
              <a:t>khi</a:t>
            </a:r>
            <a:r>
              <a:rPr lang="en-US" sz="1200" i="1" dirty="0">
                <a:latin typeface="UTM Swiss Condensed" panose="02000500000000000000" pitchFamily="2" charset="0"/>
              </a:rPr>
              <a:t> </a:t>
            </a:r>
            <a:r>
              <a:rPr lang="en-US" sz="1200" i="1" dirty="0" err="1">
                <a:latin typeface="UTM Swiss Condensed" panose="02000500000000000000" pitchFamily="2" charset="0"/>
              </a:rPr>
              <a:t>phụ</a:t>
            </a:r>
            <a:r>
              <a:rPr lang="en-US" sz="1200" i="1" dirty="0">
                <a:latin typeface="UTM Swiss Condensed" panose="02000500000000000000" pitchFamily="2" charset="0"/>
              </a:rPr>
              <a:t> </a:t>
            </a:r>
            <a:r>
              <a:rPr lang="en-US" sz="1200" i="1" dirty="0" err="1">
                <a:latin typeface="UTM Swiss Condensed" panose="02000500000000000000" pitchFamily="2" charset="0"/>
              </a:rPr>
              <a:t>huynh</a:t>
            </a:r>
            <a:r>
              <a:rPr lang="en-US" sz="1200" i="1" dirty="0">
                <a:latin typeface="UTM Swiss Condensed" panose="02000500000000000000" pitchFamily="2" charset="0"/>
              </a:rPr>
              <a:t> </a:t>
            </a:r>
            <a:r>
              <a:rPr lang="en-US" sz="1200" i="1" dirty="0" err="1">
                <a:latin typeface="UTM Swiss Condensed" panose="02000500000000000000" pitchFamily="2" charset="0"/>
              </a:rPr>
              <a:t>xác</a:t>
            </a:r>
            <a:r>
              <a:rPr lang="en-US" sz="1200" i="1" dirty="0">
                <a:latin typeface="UTM Swiss Condensed" panose="02000500000000000000" pitchFamily="2" charset="0"/>
              </a:rPr>
              <a:t> </a:t>
            </a:r>
            <a:r>
              <a:rPr lang="en-US" sz="1200" i="1" dirty="0" err="1">
                <a:latin typeface="UTM Swiss Condensed" panose="02000500000000000000" pitchFamily="2" charset="0"/>
              </a:rPr>
              <a:t>nhận</a:t>
            </a:r>
            <a:r>
              <a:rPr lang="en-US" sz="1200" i="1" dirty="0">
                <a:latin typeface="UTM Swiss Condensed" panose="02000500000000000000" pitchFamily="2" charset="0"/>
              </a:rPr>
              <a:t> </a:t>
            </a:r>
            <a:r>
              <a:rPr lang="en-US" sz="1200" i="1" dirty="0" err="1">
                <a:latin typeface="UTM Swiss Condensed" panose="02000500000000000000" pitchFamily="2" charset="0"/>
              </a:rPr>
              <a:t>cho</a:t>
            </a:r>
            <a:r>
              <a:rPr lang="en-US" sz="1200" i="1" dirty="0">
                <a:latin typeface="UTM Swiss Condensed" panose="02000500000000000000" pitchFamily="2" charset="0"/>
              </a:rPr>
              <a:t> </a:t>
            </a:r>
            <a:r>
              <a:rPr lang="en-US" sz="1200" i="1" dirty="0" err="1">
                <a:latin typeface="UTM Swiss Condensed" panose="02000500000000000000" pitchFamily="2" charset="0"/>
              </a:rPr>
              <a:t>bé</a:t>
            </a:r>
            <a:endParaRPr lang="en-US" sz="1200" i="1" dirty="0">
              <a:latin typeface="UTM Swiss Condensed" panose="02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262544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72DE80E3-13A6-4EC3-82E6-E08AA3351C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5609" y="1415330"/>
            <a:ext cx="2725430" cy="402734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C94FAB4-F9EE-40C2-BF22-2E996DF51E2D}"/>
              </a:ext>
            </a:extLst>
          </p:cNvPr>
          <p:cNvSpPr txBox="1"/>
          <p:nvPr/>
        </p:nvSpPr>
        <p:spPr>
          <a:xfrm>
            <a:off x="462489" y="988478"/>
            <a:ext cx="7456337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dirty="0">
                <a:solidFill>
                  <a:srgbClr val="009A8E"/>
                </a:solidFill>
                <a:latin typeface="UTM Impact" panose="02040603050506020204" pitchFamily="18" charset="0"/>
              </a:rPr>
              <a:t>IV. HƯỚNG DẪN SỬ DỤNG – THỰC HIỆN VIỆC TỐTC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449B246-C893-478D-98EF-DE80A98D93DD}"/>
              </a:ext>
            </a:extLst>
          </p:cNvPr>
          <p:cNvSpPr txBox="1"/>
          <p:nvPr/>
        </p:nvSpPr>
        <p:spPr>
          <a:xfrm>
            <a:off x="462489" y="1416542"/>
            <a:ext cx="35626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2"/>
                </a:solidFill>
                <a:latin typeface="UTM Alter Gothic" panose="02040603050506020204" pitchFamily="18" charset="0"/>
              </a:rPr>
              <a:t>B. GÓC KHÁM PHÁ VIỆC TỐT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F933E32-322C-4014-A43B-898C2631630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393"/>
          <a:stretch/>
        </p:blipFill>
        <p:spPr>
          <a:xfrm>
            <a:off x="2451927" y="1440725"/>
            <a:ext cx="2067567" cy="4041501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89DAA265-ACD7-44E0-A858-C0A15ED771CB}"/>
              </a:ext>
            </a:extLst>
          </p:cNvPr>
          <p:cNvGrpSpPr/>
          <p:nvPr/>
        </p:nvGrpSpPr>
        <p:grpSpPr>
          <a:xfrm>
            <a:off x="2352032" y="5315525"/>
            <a:ext cx="2268595" cy="1034476"/>
            <a:chOff x="2371979" y="5455512"/>
            <a:chExt cx="1888935" cy="879300"/>
          </a:xfrm>
        </p:grpSpPr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39386122-C12E-422B-A579-E9FE5524F97E}"/>
                </a:ext>
              </a:extLst>
            </p:cNvPr>
            <p:cNvSpPr/>
            <p:nvPr/>
          </p:nvSpPr>
          <p:spPr>
            <a:xfrm>
              <a:off x="2371979" y="5455512"/>
              <a:ext cx="1888935" cy="879300"/>
            </a:xfrm>
            <a:prstGeom prst="roundRect">
              <a:avLst/>
            </a:prstGeom>
            <a:solidFill>
              <a:srgbClr val="FFFDEF"/>
            </a:solidFill>
            <a:ln>
              <a:solidFill>
                <a:srgbClr val="009A8E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9" name="Rectangle: Rounded Corners 4">
              <a:extLst>
                <a:ext uri="{FF2B5EF4-FFF2-40B4-BE49-F238E27FC236}">
                  <a16:creationId xmlns:a16="http://schemas.microsoft.com/office/drawing/2014/main" id="{F43F383A-DD1C-48D7-BD14-D4572E614746}"/>
                </a:ext>
              </a:extLst>
            </p:cNvPr>
            <p:cNvSpPr txBox="1"/>
            <p:nvPr/>
          </p:nvSpPr>
          <p:spPr>
            <a:xfrm>
              <a:off x="2431349" y="5498437"/>
              <a:ext cx="1770195" cy="79345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marL="0" lvl="0" indent="0" algn="l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100" b="1" kern="1200" dirty="0" err="1">
                  <a:effectLst/>
                  <a:latin typeface="UTM Swiss Condensed" panose="02000500000000000000" pitchFamily="2" charset="0"/>
                </a:rPr>
                <a:t>Bước</a:t>
              </a:r>
              <a:r>
                <a:rPr lang="en-US" sz="1100" b="1" kern="1200" dirty="0">
                  <a:effectLst/>
                  <a:latin typeface="UTM Swiss Condensed" panose="02000500000000000000" pitchFamily="2" charset="0"/>
                </a:rPr>
                <a:t> 1</a:t>
              </a:r>
            </a:p>
            <a:p>
              <a:pPr marL="0" lvl="0" indent="0" algn="just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100" b="0" kern="1200" dirty="0" err="1">
                  <a:effectLst/>
                  <a:latin typeface="UTM Swiss Condensed" panose="02000500000000000000" pitchFamily="2" charset="0"/>
                </a:rPr>
                <a:t>Tại</a:t>
              </a:r>
              <a:r>
                <a:rPr lang="en-US" sz="1100" b="0" kern="1200" dirty="0">
                  <a:effectLst/>
                  <a:latin typeface="UTM Swiss Condensed" panose="02000500000000000000" pitchFamily="2" charset="0"/>
                </a:rPr>
                <a:t> </a:t>
              </a:r>
              <a:r>
                <a:rPr lang="en-US" sz="1100" b="0" kern="1200" dirty="0" err="1">
                  <a:effectLst/>
                  <a:latin typeface="UTM Swiss Condensed" panose="02000500000000000000" pitchFamily="2" charset="0"/>
                </a:rPr>
                <a:t>giao</a:t>
              </a:r>
              <a:r>
                <a:rPr lang="en-US" sz="1100" b="0" kern="1200" dirty="0">
                  <a:effectLst/>
                  <a:latin typeface="UTM Swiss Condensed" panose="02000500000000000000" pitchFamily="2" charset="0"/>
                </a:rPr>
                <a:t> </a:t>
              </a:r>
              <a:r>
                <a:rPr lang="en-US" sz="1100" b="0" kern="1200" dirty="0" err="1">
                  <a:effectLst/>
                  <a:latin typeface="UTM Swiss Condensed" panose="02000500000000000000" pitchFamily="2" charset="0"/>
                </a:rPr>
                <a:t>diện</a:t>
              </a:r>
              <a:r>
                <a:rPr lang="en-US" sz="1100" b="0" kern="1200" dirty="0">
                  <a:effectLst/>
                  <a:latin typeface="UTM Swiss Condensed" panose="02000500000000000000" pitchFamily="2" charset="0"/>
                </a:rPr>
                <a:t> Trang </a:t>
              </a:r>
              <a:r>
                <a:rPr lang="en-US" sz="1100" b="0" kern="1200" dirty="0" err="1">
                  <a:effectLst/>
                  <a:latin typeface="UTM Swiss Condensed" panose="02000500000000000000" pitchFamily="2" charset="0"/>
                </a:rPr>
                <a:t>chủ</a:t>
              </a:r>
              <a:r>
                <a:rPr lang="en-US" sz="1100" b="0" kern="1200" dirty="0">
                  <a:effectLst/>
                  <a:latin typeface="UTM Swiss Condensed" panose="02000500000000000000" pitchFamily="2" charset="0"/>
                </a:rPr>
                <a:t> </a:t>
              </a:r>
              <a:r>
                <a:rPr lang="en-US" sz="1100" b="0" kern="1200" dirty="0" err="1">
                  <a:effectLst/>
                  <a:latin typeface="UTM Swiss Condensed" panose="02000500000000000000" pitchFamily="2" charset="0"/>
                </a:rPr>
                <a:t>chọn</a:t>
              </a:r>
              <a:r>
                <a:rPr lang="en-US" sz="1100" b="0" kern="1200" dirty="0">
                  <a:effectLst/>
                  <a:latin typeface="UTM Swiss Condensed" panose="02000500000000000000" pitchFamily="2" charset="0"/>
                </a:rPr>
                <a:t> </a:t>
              </a:r>
              <a:r>
                <a:rPr lang="en-US" sz="1100" b="0" kern="1200" dirty="0" err="1">
                  <a:effectLst/>
                  <a:latin typeface="UTM Swiss Condensed" panose="02000500000000000000" pitchFamily="2" charset="0"/>
                </a:rPr>
                <a:t>biểu</a:t>
              </a:r>
              <a:r>
                <a:rPr lang="en-US" sz="1100" b="0" kern="1200" dirty="0">
                  <a:effectLst/>
                  <a:latin typeface="UTM Swiss Condensed" panose="02000500000000000000" pitchFamily="2" charset="0"/>
                </a:rPr>
                <a:t> t</a:t>
              </a:r>
              <a:r>
                <a:rPr lang="vi-VN" sz="1100" b="0" kern="1200" dirty="0">
                  <a:effectLst/>
                  <a:latin typeface="UTM Swiss Condensed" panose="02000500000000000000" pitchFamily="2" charset="0"/>
                </a:rPr>
                <a:t>ư</a:t>
              </a:r>
              <a:r>
                <a:rPr lang="en-US" sz="1100" dirty="0" err="1">
                  <a:latin typeface="UTM Swiss Condensed" panose="02000500000000000000" pitchFamily="2" charset="0"/>
                </a:rPr>
                <a:t>ợng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b="1" dirty="0">
                  <a:latin typeface="UTM Swiss Condensed" panose="02000500000000000000" pitchFamily="2" charset="0"/>
                </a:rPr>
                <a:t>“</a:t>
              </a:r>
              <a:r>
                <a:rPr lang="en-US" sz="1100" b="1" dirty="0" err="1">
                  <a:latin typeface="UTM Swiss Condensed" panose="02000500000000000000" pitchFamily="2" charset="0"/>
                </a:rPr>
                <a:t>Khám</a:t>
              </a:r>
              <a:r>
                <a:rPr lang="en-US" sz="1100" b="1" dirty="0">
                  <a:latin typeface="UTM Swiss Condensed" panose="02000500000000000000" pitchFamily="2" charset="0"/>
                </a:rPr>
                <a:t> </a:t>
              </a:r>
              <a:r>
                <a:rPr lang="en-US" sz="1100" b="1" dirty="0" err="1">
                  <a:latin typeface="UTM Swiss Condensed" panose="02000500000000000000" pitchFamily="2" charset="0"/>
                </a:rPr>
                <a:t>phá</a:t>
              </a:r>
              <a:r>
                <a:rPr lang="en-US" sz="1100" b="1" dirty="0">
                  <a:latin typeface="UTM Swiss Condensed" panose="02000500000000000000" pitchFamily="2" charset="0"/>
                </a:rPr>
                <a:t> </a:t>
              </a:r>
              <a:r>
                <a:rPr lang="en-US" sz="1100" b="1" dirty="0" err="1">
                  <a:latin typeface="UTM Swiss Condensed" panose="02000500000000000000" pitchFamily="2" charset="0"/>
                </a:rPr>
                <a:t>việc</a:t>
              </a:r>
              <a:r>
                <a:rPr lang="en-US" sz="1100" b="1" dirty="0">
                  <a:latin typeface="UTM Swiss Condensed" panose="02000500000000000000" pitchFamily="2" charset="0"/>
                </a:rPr>
                <a:t> </a:t>
              </a:r>
              <a:r>
                <a:rPr lang="en-US" sz="1100" b="1" dirty="0" err="1">
                  <a:latin typeface="UTM Swiss Condensed" panose="02000500000000000000" pitchFamily="2" charset="0"/>
                </a:rPr>
                <a:t>tốt</a:t>
              </a:r>
              <a:r>
                <a:rPr lang="en-US" sz="1100" b="1" dirty="0">
                  <a:latin typeface="UTM Swiss Condensed" panose="02000500000000000000" pitchFamily="2" charset="0"/>
                </a:rPr>
                <a:t>”</a:t>
              </a:r>
              <a:endParaRPr lang="en-US" sz="1100" b="1" kern="1200" dirty="0">
                <a:effectLst/>
                <a:latin typeface="UTM Swiss Condensed" panose="02000500000000000000" pitchFamily="2" charset="0"/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DB41FEF1-7DDD-46CC-9943-9A3FC16A48D0}"/>
              </a:ext>
            </a:extLst>
          </p:cNvPr>
          <p:cNvGrpSpPr/>
          <p:nvPr/>
        </p:nvGrpSpPr>
        <p:grpSpPr>
          <a:xfrm>
            <a:off x="4734640" y="5315525"/>
            <a:ext cx="5105328" cy="1034476"/>
            <a:chOff x="2371979" y="5455512"/>
            <a:chExt cx="1888935" cy="879300"/>
          </a:xfrm>
        </p:grpSpPr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EB4ADEE0-EC89-449D-B329-480BE2956A41}"/>
                </a:ext>
              </a:extLst>
            </p:cNvPr>
            <p:cNvSpPr/>
            <p:nvPr/>
          </p:nvSpPr>
          <p:spPr>
            <a:xfrm>
              <a:off x="2371979" y="5455512"/>
              <a:ext cx="1888935" cy="879300"/>
            </a:xfrm>
            <a:prstGeom prst="roundRect">
              <a:avLst/>
            </a:prstGeom>
            <a:solidFill>
              <a:srgbClr val="FFFDEF"/>
            </a:solidFill>
            <a:ln>
              <a:solidFill>
                <a:srgbClr val="009A8E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2" name="Rectangle: Rounded Corners 4">
              <a:extLst>
                <a:ext uri="{FF2B5EF4-FFF2-40B4-BE49-F238E27FC236}">
                  <a16:creationId xmlns:a16="http://schemas.microsoft.com/office/drawing/2014/main" id="{E928EDA5-1ED5-45D4-B806-B4155CAE819B}"/>
                </a:ext>
              </a:extLst>
            </p:cNvPr>
            <p:cNvSpPr txBox="1"/>
            <p:nvPr/>
          </p:nvSpPr>
          <p:spPr>
            <a:xfrm>
              <a:off x="2371979" y="5498436"/>
              <a:ext cx="1888935" cy="79345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marL="0" lvl="0" indent="0" algn="l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100" b="1" kern="1200" dirty="0" err="1">
                  <a:effectLst/>
                  <a:latin typeface="UTM Swiss Condensed" panose="02000500000000000000" pitchFamily="2" charset="0"/>
                </a:rPr>
                <a:t>Bước</a:t>
              </a:r>
              <a:r>
                <a:rPr lang="en-US" sz="1100" b="1" kern="1200" dirty="0">
                  <a:effectLst/>
                  <a:latin typeface="UTM Swiss Condensed" panose="02000500000000000000" pitchFamily="2" charset="0"/>
                </a:rPr>
                <a:t> 2</a:t>
              </a:r>
            </a:p>
            <a:p>
              <a:pPr lvl="0" algn="just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100" dirty="0" err="1">
                  <a:latin typeface="UTM Swiss Condensed" panose="02000500000000000000" pitchFamily="2" charset="0"/>
                </a:rPr>
                <a:t>Các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bé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sau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khi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thực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hiện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việc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tốt</a:t>
              </a:r>
              <a:r>
                <a:rPr lang="en-US" sz="1100" dirty="0">
                  <a:latin typeface="UTM Swiss Condensed" panose="02000500000000000000" pitchFamily="2" charset="0"/>
                </a:rPr>
                <a:t> đ</a:t>
              </a:r>
              <a:r>
                <a:rPr lang="vi-VN" sz="1100" dirty="0">
                  <a:latin typeface="UTM Swiss Condensed" panose="02000500000000000000" pitchFamily="2" charset="0"/>
                </a:rPr>
                <a:t>ư</a:t>
              </a:r>
              <a:r>
                <a:rPr lang="en-US" sz="1100" dirty="0" err="1">
                  <a:latin typeface="UTM Swiss Condensed" panose="02000500000000000000" pitchFamily="2" charset="0"/>
                </a:rPr>
                <a:t>ợc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ba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mẹ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giao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thêm</a:t>
              </a:r>
              <a:r>
                <a:rPr lang="en-US" sz="1100" dirty="0">
                  <a:latin typeface="UTM Swiss Condensed" panose="02000500000000000000" pitchFamily="2" charset="0"/>
                </a:rPr>
                <a:t>, </a:t>
              </a:r>
              <a:r>
                <a:rPr lang="en-US" sz="1100" dirty="0" err="1">
                  <a:latin typeface="UTM Swiss Condensed" panose="02000500000000000000" pitchFamily="2" charset="0"/>
                </a:rPr>
                <a:t>bấm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nút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b="1" dirty="0">
                  <a:latin typeface="UTM Swiss Condensed" panose="02000500000000000000" pitchFamily="2" charset="0"/>
                </a:rPr>
                <a:t>“</a:t>
              </a:r>
              <a:r>
                <a:rPr lang="en-US" sz="1100" b="1" dirty="0" err="1">
                  <a:latin typeface="UTM Swiss Condensed" panose="02000500000000000000" pitchFamily="2" charset="0"/>
                </a:rPr>
                <a:t>Hoàn</a:t>
              </a:r>
              <a:r>
                <a:rPr lang="en-US" sz="1100" b="1" dirty="0">
                  <a:latin typeface="UTM Swiss Condensed" panose="02000500000000000000" pitchFamily="2" charset="0"/>
                </a:rPr>
                <a:t> </a:t>
              </a:r>
              <a:r>
                <a:rPr lang="en-US" sz="1100" b="1" dirty="0" err="1">
                  <a:latin typeface="UTM Swiss Condensed" panose="02000500000000000000" pitchFamily="2" charset="0"/>
                </a:rPr>
                <a:t>thành</a:t>
              </a:r>
              <a:r>
                <a:rPr lang="en-US" sz="1100" b="1" dirty="0">
                  <a:latin typeface="UTM Swiss Condensed" panose="02000500000000000000" pitchFamily="2" charset="0"/>
                </a:rPr>
                <a:t>” </a:t>
              </a:r>
              <a:r>
                <a:rPr lang="en-US" sz="1100" dirty="0" err="1">
                  <a:latin typeface="UTM Swiss Condensed" panose="02000500000000000000" pitchFamily="2" charset="0"/>
                </a:rPr>
                <a:t>để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xác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nhận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hoàn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thành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nhiệm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vụ</a:t>
              </a:r>
              <a:endParaRPr lang="en-US" sz="1100" dirty="0">
                <a:latin typeface="UTM Swiss Condensed" panose="02000500000000000000" pitchFamily="2" charset="0"/>
              </a:endParaRPr>
            </a:p>
            <a:p>
              <a:pPr lvl="0" algn="just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100" dirty="0">
                  <a:latin typeface="UTM Swiss Condensed" panose="02000500000000000000" pitchFamily="2" charset="0"/>
                </a:rPr>
                <a:t>Sau </a:t>
              </a:r>
              <a:r>
                <a:rPr lang="en-US" sz="1100" dirty="0" err="1">
                  <a:latin typeface="UTM Swiss Condensed" panose="02000500000000000000" pitchFamily="2" charset="0"/>
                </a:rPr>
                <a:t>đó</a:t>
              </a:r>
              <a:r>
                <a:rPr lang="en-US" sz="1100" dirty="0">
                  <a:latin typeface="UTM Swiss Condensed" panose="02000500000000000000" pitchFamily="2" charset="0"/>
                </a:rPr>
                <a:t>, </a:t>
              </a:r>
              <a:r>
                <a:rPr lang="en-US" sz="1100" dirty="0" err="1">
                  <a:latin typeface="UTM Swiss Condensed" panose="02000500000000000000" pitchFamily="2" charset="0"/>
                </a:rPr>
                <a:t>bấm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vào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nút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b="1" dirty="0">
                  <a:latin typeface="UTM Swiss Condensed" panose="02000500000000000000" pitchFamily="2" charset="0"/>
                </a:rPr>
                <a:t>“</a:t>
              </a:r>
              <a:r>
                <a:rPr lang="en-US" sz="1100" b="1" dirty="0" err="1">
                  <a:latin typeface="UTM Swiss Condensed" panose="02000500000000000000" pitchFamily="2" charset="0"/>
                </a:rPr>
                <a:t>Gởi</a:t>
              </a:r>
              <a:r>
                <a:rPr lang="en-US" sz="1100" b="1" dirty="0">
                  <a:latin typeface="UTM Swiss Condensed" panose="02000500000000000000" pitchFamily="2" charset="0"/>
                </a:rPr>
                <a:t> </a:t>
              </a:r>
              <a:r>
                <a:rPr lang="en-US" sz="1100" b="1" dirty="0" err="1">
                  <a:latin typeface="UTM Swiss Condensed" panose="02000500000000000000" pitchFamily="2" charset="0"/>
                </a:rPr>
                <a:t>xác</a:t>
              </a:r>
              <a:r>
                <a:rPr lang="en-US" sz="1100" b="1" dirty="0">
                  <a:latin typeface="UTM Swiss Condensed" panose="02000500000000000000" pitchFamily="2" charset="0"/>
                </a:rPr>
                <a:t> </a:t>
              </a:r>
              <a:r>
                <a:rPr lang="en-US" sz="1100" b="1" dirty="0" err="1">
                  <a:latin typeface="UTM Swiss Condensed" panose="02000500000000000000" pitchFamily="2" charset="0"/>
                </a:rPr>
                <a:t>nhận</a:t>
              </a:r>
              <a:r>
                <a:rPr lang="en-US" sz="1100" b="1" dirty="0">
                  <a:latin typeface="UTM Swiss Condensed" panose="02000500000000000000" pitchFamily="2" charset="0"/>
                </a:rPr>
                <a:t> </a:t>
              </a:r>
              <a:r>
                <a:rPr lang="en-US" sz="1100" b="1" dirty="0" err="1">
                  <a:latin typeface="UTM Swiss Condensed" panose="02000500000000000000" pitchFamily="2" charset="0"/>
                </a:rPr>
                <a:t>cho</a:t>
              </a:r>
              <a:r>
                <a:rPr lang="en-US" sz="1100" b="1" dirty="0">
                  <a:latin typeface="UTM Swiss Condensed" panose="02000500000000000000" pitchFamily="2" charset="0"/>
                </a:rPr>
                <a:t> cha </a:t>
              </a:r>
              <a:r>
                <a:rPr lang="en-US" sz="1100" b="1" dirty="0" err="1">
                  <a:latin typeface="UTM Swiss Condensed" panose="02000500000000000000" pitchFamily="2" charset="0"/>
                </a:rPr>
                <a:t>mẹ</a:t>
              </a:r>
              <a:r>
                <a:rPr lang="en-US" sz="1100" b="1" dirty="0">
                  <a:latin typeface="UTM Swiss Condensed" panose="02000500000000000000" pitchFamily="2" charset="0"/>
                </a:rPr>
                <a:t>” </a:t>
              </a:r>
              <a:r>
                <a:rPr lang="en-US" sz="1100" dirty="0" err="1">
                  <a:latin typeface="UTM Swiss Condensed" panose="02000500000000000000" pitchFamily="2" charset="0"/>
                </a:rPr>
                <a:t>nhờ</a:t>
              </a:r>
              <a:r>
                <a:rPr lang="en-US" sz="1100" dirty="0">
                  <a:latin typeface="UTM Swiss Condensed" panose="02000500000000000000" pitchFamily="2" charset="0"/>
                </a:rPr>
                <a:t> cha </a:t>
              </a:r>
              <a:r>
                <a:rPr lang="en-US" sz="1100" dirty="0" err="1">
                  <a:latin typeface="UTM Swiss Condensed" panose="02000500000000000000" pitchFamily="2" charset="0"/>
                </a:rPr>
                <a:t>mẹ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kiểm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tra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và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xác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nhận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việc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thực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hiện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của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bé</a:t>
              </a:r>
              <a:r>
                <a:rPr lang="en-US" sz="1100" dirty="0">
                  <a:latin typeface="UTM Swiss Condensed" panose="02000500000000000000" pitchFamily="2" charset="0"/>
                </a:rPr>
                <a:t>.</a:t>
              </a:r>
            </a:p>
          </p:txBody>
        </p:sp>
      </p:grpSp>
      <p:sp>
        <p:nvSpPr>
          <p:cNvPr id="50" name="Rectangle: Rounded Corners 49">
            <a:extLst>
              <a:ext uri="{FF2B5EF4-FFF2-40B4-BE49-F238E27FC236}">
                <a16:creationId xmlns:a16="http://schemas.microsoft.com/office/drawing/2014/main" id="{D19FFD9B-BB40-4E3F-ACAE-6F153910045F}"/>
              </a:ext>
            </a:extLst>
          </p:cNvPr>
          <p:cNvSpPr/>
          <p:nvPr/>
        </p:nvSpPr>
        <p:spPr>
          <a:xfrm>
            <a:off x="3495781" y="3369733"/>
            <a:ext cx="686751" cy="677334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489735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647467A-E4C7-4A97-B70A-1AC53BBDD722}"/>
              </a:ext>
            </a:extLst>
          </p:cNvPr>
          <p:cNvSpPr txBox="1"/>
          <p:nvPr/>
        </p:nvSpPr>
        <p:spPr>
          <a:xfrm>
            <a:off x="462489" y="988478"/>
            <a:ext cx="704596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dirty="0">
                <a:solidFill>
                  <a:srgbClr val="009A8E"/>
                </a:solidFill>
                <a:latin typeface="UTM Impact" panose="02040603050506020204" pitchFamily="18" charset="0"/>
              </a:rPr>
              <a:t>V. HƯỚNG DẪN SỬ DỤNG – XÁC NHẬN VIỆC TỐT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35F4274-4683-4EAE-8C91-482B25F94CBD}"/>
              </a:ext>
            </a:extLst>
          </p:cNvPr>
          <p:cNvSpPr txBox="1"/>
          <p:nvPr/>
        </p:nvSpPr>
        <p:spPr>
          <a:xfrm>
            <a:off x="462489" y="1416542"/>
            <a:ext cx="35626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2"/>
                </a:solidFill>
                <a:latin typeface="UTM Alter Gothic" panose="02040603050506020204" pitchFamily="18" charset="0"/>
              </a:rPr>
              <a:t>A. THÔNG BÁO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B6D3F395-F482-49A4-86A4-8800922275F9}"/>
              </a:ext>
            </a:extLst>
          </p:cNvPr>
          <p:cNvGrpSpPr/>
          <p:nvPr/>
        </p:nvGrpSpPr>
        <p:grpSpPr>
          <a:xfrm>
            <a:off x="1624694" y="1416542"/>
            <a:ext cx="3462318" cy="5116233"/>
            <a:chOff x="2293997" y="1416542"/>
            <a:chExt cx="3462318" cy="5116233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05752C6-9830-462D-AAE2-4873A2854D7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93997" y="1416542"/>
              <a:ext cx="3462318" cy="5116233"/>
            </a:xfrm>
            <a:prstGeom prst="rect">
              <a:avLst/>
            </a:prstGeom>
          </p:spPr>
        </p:pic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F00A1A95-A2A3-4468-9A99-F021516ABF65}"/>
                </a:ext>
              </a:extLst>
            </p:cNvPr>
            <p:cNvSpPr/>
            <p:nvPr/>
          </p:nvSpPr>
          <p:spPr>
            <a:xfrm>
              <a:off x="3139126" y="3026005"/>
              <a:ext cx="2073897" cy="431276"/>
            </a:xfrm>
            <a:prstGeom prst="roundRect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B08EC597-C705-49D2-ACD0-2E9754BFC2EB}"/>
              </a:ext>
            </a:extLst>
          </p:cNvPr>
          <p:cNvGrpSpPr/>
          <p:nvPr/>
        </p:nvGrpSpPr>
        <p:grpSpPr>
          <a:xfrm>
            <a:off x="7305773" y="2408044"/>
            <a:ext cx="4402318" cy="2235716"/>
            <a:chOff x="5580668" y="2884602"/>
            <a:chExt cx="4430598" cy="1699204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CC17BC69-DE59-4B1D-AC86-3C64876B68C2}"/>
                </a:ext>
              </a:extLst>
            </p:cNvPr>
            <p:cNvSpPr txBox="1"/>
            <p:nvPr/>
          </p:nvSpPr>
          <p:spPr>
            <a:xfrm>
              <a:off x="5732466" y="2959973"/>
              <a:ext cx="4091836" cy="16238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sz="1600" dirty="0" err="1">
                  <a:latin typeface="UTM Swiss Condensed" panose="02000500000000000000" pitchFamily="2" charset="0"/>
                </a:rPr>
                <a:t>Khi</a:t>
              </a:r>
              <a:r>
                <a:rPr lang="en-US" sz="1600" dirty="0">
                  <a:latin typeface="UTM Swiss Condensed" panose="02000500000000000000" pitchFamily="2" charset="0"/>
                </a:rPr>
                <a:t> </a:t>
              </a:r>
              <a:r>
                <a:rPr lang="en-US" sz="1600" dirty="0" err="1">
                  <a:latin typeface="UTM Swiss Condensed" panose="02000500000000000000" pitchFamily="2" charset="0"/>
                </a:rPr>
                <a:t>bé</a:t>
              </a:r>
              <a:r>
                <a:rPr lang="en-US" sz="1600" dirty="0">
                  <a:latin typeface="UTM Swiss Condensed" panose="02000500000000000000" pitchFamily="2" charset="0"/>
                </a:rPr>
                <a:t> </a:t>
              </a:r>
              <a:r>
                <a:rPr lang="en-US" sz="1600" dirty="0" err="1">
                  <a:latin typeface="UTM Swiss Condensed" panose="02000500000000000000" pitchFamily="2" charset="0"/>
                </a:rPr>
                <a:t>thực</a:t>
              </a:r>
              <a:r>
                <a:rPr lang="en-US" sz="1600" dirty="0">
                  <a:latin typeface="UTM Swiss Condensed" panose="02000500000000000000" pitchFamily="2" charset="0"/>
                </a:rPr>
                <a:t> </a:t>
              </a:r>
              <a:r>
                <a:rPr lang="en-US" sz="1600" dirty="0" err="1">
                  <a:latin typeface="UTM Swiss Condensed" panose="02000500000000000000" pitchFamily="2" charset="0"/>
                </a:rPr>
                <a:t>hiện</a:t>
              </a:r>
              <a:r>
                <a:rPr lang="en-US" sz="1600" dirty="0">
                  <a:latin typeface="UTM Swiss Condensed" panose="02000500000000000000" pitchFamily="2" charset="0"/>
                </a:rPr>
                <a:t> </a:t>
              </a:r>
              <a:r>
                <a:rPr lang="en-US" sz="1600" dirty="0" err="1">
                  <a:latin typeface="UTM Swiss Condensed" panose="02000500000000000000" pitchFamily="2" charset="0"/>
                </a:rPr>
                <a:t>xong</a:t>
              </a:r>
              <a:r>
                <a:rPr lang="en-US" sz="1600" dirty="0">
                  <a:latin typeface="UTM Swiss Condensed" panose="02000500000000000000" pitchFamily="2" charset="0"/>
                </a:rPr>
                <a:t> </a:t>
              </a:r>
              <a:r>
                <a:rPr lang="en-US" sz="1600" dirty="0" err="1">
                  <a:latin typeface="UTM Swiss Condensed" panose="02000500000000000000" pitchFamily="2" charset="0"/>
                </a:rPr>
                <a:t>mỗi</a:t>
              </a:r>
              <a:r>
                <a:rPr lang="en-US" sz="1600" dirty="0">
                  <a:latin typeface="UTM Swiss Condensed" panose="02000500000000000000" pitchFamily="2" charset="0"/>
                </a:rPr>
                <a:t> </a:t>
              </a:r>
              <a:r>
                <a:rPr lang="en-US" sz="1600" dirty="0" err="1">
                  <a:latin typeface="UTM Swiss Condensed" panose="02000500000000000000" pitchFamily="2" charset="0"/>
                </a:rPr>
                <a:t>việc</a:t>
              </a:r>
              <a:r>
                <a:rPr lang="en-US" sz="1600" dirty="0">
                  <a:latin typeface="UTM Swiss Condensed" panose="02000500000000000000" pitchFamily="2" charset="0"/>
                </a:rPr>
                <a:t> </a:t>
              </a:r>
              <a:r>
                <a:rPr lang="en-US" sz="1600" dirty="0" err="1">
                  <a:latin typeface="UTM Swiss Condensed" panose="02000500000000000000" pitchFamily="2" charset="0"/>
                </a:rPr>
                <a:t>tốt</a:t>
              </a:r>
              <a:r>
                <a:rPr lang="en-US" sz="1600" dirty="0">
                  <a:latin typeface="UTM Swiss Condensed" panose="02000500000000000000" pitchFamily="2" charset="0"/>
                </a:rPr>
                <a:t>, </a:t>
              </a:r>
              <a:r>
                <a:rPr lang="en-US" sz="1600" dirty="0" err="1">
                  <a:latin typeface="UTM Swiss Condensed" panose="02000500000000000000" pitchFamily="2" charset="0"/>
                </a:rPr>
                <a:t>ứng</a:t>
              </a:r>
              <a:r>
                <a:rPr lang="en-US" sz="1600" dirty="0">
                  <a:latin typeface="UTM Swiss Condensed" panose="02000500000000000000" pitchFamily="2" charset="0"/>
                </a:rPr>
                <a:t> </a:t>
              </a:r>
              <a:r>
                <a:rPr lang="en-US" sz="1600" dirty="0" err="1">
                  <a:latin typeface="UTM Swiss Condensed" panose="02000500000000000000" pitchFamily="2" charset="0"/>
                </a:rPr>
                <a:t>dụng</a:t>
              </a:r>
              <a:r>
                <a:rPr lang="en-US" sz="1600" dirty="0">
                  <a:latin typeface="UTM Swiss Condensed" panose="02000500000000000000" pitchFamily="2" charset="0"/>
                </a:rPr>
                <a:t> </a:t>
              </a:r>
              <a:r>
                <a:rPr lang="en-US" sz="1600" dirty="0" err="1">
                  <a:latin typeface="UTM Swiss Condensed" panose="02000500000000000000" pitchFamily="2" charset="0"/>
                </a:rPr>
                <a:t>sẽ</a:t>
              </a:r>
              <a:r>
                <a:rPr lang="en-US" sz="1600" dirty="0">
                  <a:latin typeface="UTM Swiss Condensed" panose="02000500000000000000" pitchFamily="2" charset="0"/>
                </a:rPr>
                <a:t> </a:t>
              </a:r>
              <a:r>
                <a:rPr lang="en-US" sz="1600" dirty="0" err="1">
                  <a:latin typeface="UTM Swiss Condensed" panose="02000500000000000000" pitchFamily="2" charset="0"/>
                </a:rPr>
                <a:t>gửi</a:t>
              </a:r>
              <a:r>
                <a:rPr lang="en-US" sz="1600" dirty="0">
                  <a:latin typeface="UTM Swiss Condensed" panose="02000500000000000000" pitchFamily="2" charset="0"/>
                </a:rPr>
                <a:t> </a:t>
              </a:r>
              <a:r>
                <a:rPr lang="en-US" sz="1600" dirty="0" err="1">
                  <a:latin typeface="UTM Swiss Condensed" panose="02000500000000000000" pitchFamily="2" charset="0"/>
                </a:rPr>
                <a:t>thông</a:t>
              </a:r>
              <a:r>
                <a:rPr lang="en-US" sz="1600" dirty="0">
                  <a:latin typeface="UTM Swiss Condensed" panose="02000500000000000000" pitchFamily="2" charset="0"/>
                </a:rPr>
                <a:t> </a:t>
              </a:r>
              <a:r>
                <a:rPr lang="en-US" sz="1600" dirty="0" err="1">
                  <a:latin typeface="UTM Swiss Condensed" panose="02000500000000000000" pitchFamily="2" charset="0"/>
                </a:rPr>
                <a:t>báo</a:t>
              </a:r>
              <a:r>
                <a:rPr lang="en-US" sz="1600" dirty="0">
                  <a:latin typeface="UTM Swiss Condensed" panose="02000500000000000000" pitchFamily="2" charset="0"/>
                </a:rPr>
                <a:t> </a:t>
              </a:r>
              <a:r>
                <a:rPr lang="en-US" sz="1600" dirty="0" err="1">
                  <a:latin typeface="UTM Swiss Condensed" panose="02000500000000000000" pitchFamily="2" charset="0"/>
                </a:rPr>
                <a:t>đến</a:t>
              </a:r>
              <a:r>
                <a:rPr lang="en-US" sz="1600" dirty="0">
                  <a:latin typeface="UTM Swiss Condensed" panose="02000500000000000000" pitchFamily="2" charset="0"/>
                </a:rPr>
                <a:t> </a:t>
              </a:r>
              <a:r>
                <a:rPr lang="en-US" sz="1600" dirty="0" err="1">
                  <a:latin typeface="UTM Swiss Condensed" panose="02000500000000000000" pitchFamily="2" charset="0"/>
                </a:rPr>
                <a:t>cho</a:t>
              </a:r>
              <a:r>
                <a:rPr lang="en-US" sz="1600" dirty="0">
                  <a:latin typeface="UTM Swiss Condensed" panose="02000500000000000000" pitchFamily="2" charset="0"/>
                </a:rPr>
                <a:t> </a:t>
              </a:r>
              <a:r>
                <a:rPr lang="en-US" sz="1600" dirty="0" err="1">
                  <a:latin typeface="UTM Swiss Condensed" panose="02000500000000000000" pitchFamily="2" charset="0"/>
                </a:rPr>
                <a:t>phụ</a:t>
              </a:r>
              <a:r>
                <a:rPr lang="en-US" sz="1600" dirty="0">
                  <a:latin typeface="UTM Swiss Condensed" panose="02000500000000000000" pitchFamily="2" charset="0"/>
                </a:rPr>
                <a:t> </a:t>
              </a:r>
              <a:r>
                <a:rPr lang="en-US" sz="1600" dirty="0" err="1">
                  <a:latin typeface="UTM Swiss Condensed" panose="02000500000000000000" pitchFamily="2" charset="0"/>
                </a:rPr>
                <a:t>huynh</a:t>
              </a:r>
              <a:r>
                <a:rPr lang="en-US" sz="1600" dirty="0">
                  <a:latin typeface="UTM Swiss Condensed" panose="02000500000000000000" pitchFamily="2" charset="0"/>
                </a:rPr>
                <a:t>.</a:t>
              </a:r>
            </a:p>
            <a:p>
              <a:pPr algn="just"/>
              <a:endParaRPr lang="en-US" sz="1600" dirty="0">
                <a:latin typeface="UTM Swiss Condensed" panose="02000500000000000000" pitchFamily="2" charset="0"/>
              </a:endParaRPr>
            </a:p>
            <a:p>
              <a:pPr algn="just"/>
              <a:r>
                <a:rPr lang="en-US" sz="1600" dirty="0" err="1">
                  <a:latin typeface="UTM Swiss Condensed" panose="02000500000000000000" pitchFamily="2" charset="0"/>
                </a:rPr>
                <a:t>Phụ</a:t>
              </a:r>
              <a:r>
                <a:rPr lang="en-US" sz="1600" dirty="0">
                  <a:latin typeface="UTM Swiss Condensed" panose="02000500000000000000" pitchFamily="2" charset="0"/>
                </a:rPr>
                <a:t> </a:t>
              </a:r>
              <a:r>
                <a:rPr lang="en-US" sz="1600" dirty="0" err="1">
                  <a:latin typeface="UTM Swiss Condensed" panose="02000500000000000000" pitchFamily="2" charset="0"/>
                </a:rPr>
                <a:t>huynh</a:t>
              </a:r>
              <a:r>
                <a:rPr lang="en-US" sz="1600" dirty="0">
                  <a:latin typeface="UTM Swiss Condensed" panose="02000500000000000000" pitchFamily="2" charset="0"/>
                </a:rPr>
                <a:t> </a:t>
              </a:r>
              <a:r>
                <a:rPr lang="en-US" sz="1600" dirty="0" err="1">
                  <a:latin typeface="UTM Swiss Condensed" panose="02000500000000000000" pitchFamily="2" charset="0"/>
                </a:rPr>
                <a:t>có</a:t>
              </a:r>
              <a:r>
                <a:rPr lang="en-US" sz="1600" dirty="0">
                  <a:latin typeface="UTM Swiss Condensed" panose="02000500000000000000" pitchFamily="2" charset="0"/>
                </a:rPr>
                <a:t> </a:t>
              </a:r>
              <a:r>
                <a:rPr lang="en-US" sz="1600" dirty="0" err="1">
                  <a:latin typeface="UTM Swiss Condensed" panose="02000500000000000000" pitchFamily="2" charset="0"/>
                </a:rPr>
                <a:t>thể</a:t>
              </a:r>
              <a:r>
                <a:rPr lang="en-US" sz="1600" dirty="0">
                  <a:latin typeface="UTM Swiss Condensed" panose="02000500000000000000" pitchFamily="2" charset="0"/>
                </a:rPr>
                <a:t> </a:t>
              </a:r>
              <a:r>
                <a:rPr lang="en-US" sz="1600" dirty="0" err="1">
                  <a:latin typeface="UTM Swiss Condensed" panose="02000500000000000000" pitchFamily="2" charset="0"/>
                </a:rPr>
                <a:t>truy</a:t>
              </a:r>
              <a:r>
                <a:rPr lang="en-US" sz="1600" dirty="0">
                  <a:latin typeface="UTM Swiss Condensed" panose="02000500000000000000" pitchFamily="2" charset="0"/>
                </a:rPr>
                <a:t> </a:t>
              </a:r>
              <a:r>
                <a:rPr lang="en-US" sz="1600" dirty="0" err="1">
                  <a:latin typeface="UTM Swiss Condensed" panose="02000500000000000000" pitchFamily="2" charset="0"/>
                </a:rPr>
                <a:t>cập</a:t>
              </a:r>
              <a:r>
                <a:rPr lang="en-US" sz="1600" dirty="0">
                  <a:latin typeface="UTM Swiss Condensed" panose="02000500000000000000" pitchFamily="2" charset="0"/>
                </a:rPr>
                <a:t> </a:t>
              </a:r>
              <a:r>
                <a:rPr lang="en-US" sz="1600" dirty="0" err="1">
                  <a:latin typeface="UTM Swiss Condensed" panose="02000500000000000000" pitchFamily="2" charset="0"/>
                </a:rPr>
                <a:t>tài</a:t>
              </a:r>
              <a:r>
                <a:rPr lang="en-US" sz="1600" dirty="0">
                  <a:latin typeface="UTM Swiss Condensed" panose="02000500000000000000" pitchFamily="2" charset="0"/>
                </a:rPr>
                <a:t> </a:t>
              </a:r>
              <a:r>
                <a:rPr lang="en-US" sz="1600" dirty="0" err="1">
                  <a:latin typeface="UTM Swiss Condensed" panose="02000500000000000000" pitchFamily="2" charset="0"/>
                </a:rPr>
                <a:t>khoản</a:t>
              </a:r>
              <a:r>
                <a:rPr lang="en-US" sz="1600" dirty="0">
                  <a:latin typeface="UTM Swiss Condensed" panose="02000500000000000000" pitchFamily="2" charset="0"/>
                </a:rPr>
                <a:t> </a:t>
              </a:r>
              <a:r>
                <a:rPr lang="en-US" sz="1600" dirty="0" err="1">
                  <a:latin typeface="UTM Swiss Condensed" panose="02000500000000000000" pitchFamily="2" charset="0"/>
                </a:rPr>
                <a:t>để</a:t>
              </a:r>
              <a:r>
                <a:rPr lang="en-US" sz="1600" dirty="0">
                  <a:latin typeface="UTM Swiss Condensed" panose="02000500000000000000" pitchFamily="2" charset="0"/>
                </a:rPr>
                <a:t> </a:t>
              </a:r>
              <a:r>
                <a:rPr lang="en-US" sz="1600" dirty="0" err="1">
                  <a:latin typeface="UTM Swiss Condensed" panose="02000500000000000000" pitchFamily="2" charset="0"/>
                </a:rPr>
                <a:t>xác</a:t>
              </a:r>
              <a:r>
                <a:rPr lang="en-US" sz="1600" dirty="0">
                  <a:latin typeface="UTM Swiss Condensed" panose="02000500000000000000" pitchFamily="2" charset="0"/>
                </a:rPr>
                <a:t> </a:t>
              </a:r>
              <a:r>
                <a:rPr lang="en-US" sz="1600" dirty="0" err="1">
                  <a:latin typeface="UTM Swiss Condensed" panose="02000500000000000000" pitchFamily="2" charset="0"/>
                </a:rPr>
                <a:t>nhận</a:t>
              </a:r>
              <a:r>
                <a:rPr lang="en-US" sz="1600" dirty="0">
                  <a:latin typeface="UTM Swiss Condensed" panose="02000500000000000000" pitchFamily="2" charset="0"/>
                </a:rPr>
                <a:t> </a:t>
              </a:r>
              <a:r>
                <a:rPr lang="en-US" sz="1600" dirty="0" err="1">
                  <a:latin typeface="UTM Swiss Condensed" panose="02000500000000000000" pitchFamily="2" charset="0"/>
                </a:rPr>
                <a:t>việc</a:t>
              </a:r>
              <a:r>
                <a:rPr lang="en-US" sz="1600" dirty="0">
                  <a:latin typeface="UTM Swiss Condensed" panose="02000500000000000000" pitchFamily="2" charset="0"/>
                </a:rPr>
                <a:t> </a:t>
              </a:r>
              <a:r>
                <a:rPr lang="en-US" sz="1600" dirty="0" err="1">
                  <a:latin typeface="UTM Swiss Condensed" panose="02000500000000000000" pitchFamily="2" charset="0"/>
                </a:rPr>
                <a:t>tốt</a:t>
              </a:r>
              <a:r>
                <a:rPr lang="en-US" sz="1600" dirty="0">
                  <a:latin typeface="UTM Swiss Condensed" panose="02000500000000000000" pitchFamily="2" charset="0"/>
                </a:rPr>
                <a:t> </a:t>
              </a:r>
              <a:r>
                <a:rPr lang="en-US" sz="1600" dirty="0" err="1">
                  <a:latin typeface="UTM Swiss Condensed" panose="02000500000000000000" pitchFamily="2" charset="0"/>
                </a:rPr>
                <a:t>cho</a:t>
              </a:r>
              <a:r>
                <a:rPr lang="en-US" sz="1600" dirty="0">
                  <a:latin typeface="UTM Swiss Condensed" panose="02000500000000000000" pitchFamily="2" charset="0"/>
                </a:rPr>
                <a:t> </a:t>
              </a:r>
              <a:r>
                <a:rPr lang="en-US" sz="1600" dirty="0" err="1">
                  <a:latin typeface="UTM Swiss Condensed" panose="02000500000000000000" pitchFamily="2" charset="0"/>
                </a:rPr>
                <a:t>bé</a:t>
              </a:r>
              <a:r>
                <a:rPr lang="en-US" sz="1600" dirty="0">
                  <a:latin typeface="UTM Swiss Condensed" panose="02000500000000000000" pitchFamily="2" charset="0"/>
                </a:rPr>
                <a:t>.</a:t>
              </a:r>
            </a:p>
            <a:p>
              <a:pPr algn="just"/>
              <a:endParaRPr lang="en-US" sz="1600" dirty="0">
                <a:latin typeface="UTM Swiss Condensed" panose="02000500000000000000" pitchFamily="2" charset="0"/>
              </a:endParaRPr>
            </a:p>
            <a:p>
              <a:pPr algn="just"/>
              <a:r>
                <a:rPr lang="en-US" sz="1600" i="1" dirty="0" err="1">
                  <a:latin typeface="UTM Swiss Condensed" panose="02000500000000000000" pitchFamily="2" charset="0"/>
                </a:rPr>
                <a:t>Lưu</a:t>
              </a:r>
              <a:r>
                <a:rPr lang="en-US" sz="1600" i="1" dirty="0">
                  <a:latin typeface="UTM Swiss Condensed" panose="02000500000000000000" pitchFamily="2" charset="0"/>
                </a:rPr>
                <a:t> ý: </a:t>
              </a:r>
              <a:r>
                <a:rPr lang="en-US" sz="1600" i="1" dirty="0" err="1">
                  <a:latin typeface="UTM Swiss Condensed" panose="02000500000000000000" pitchFamily="2" charset="0"/>
                </a:rPr>
                <a:t>Phụ</a:t>
              </a:r>
              <a:r>
                <a:rPr lang="en-US" sz="1600" i="1" dirty="0">
                  <a:latin typeface="UTM Swiss Condensed" panose="02000500000000000000" pitchFamily="2" charset="0"/>
                </a:rPr>
                <a:t> </a:t>
              </a:r>
              <a:r>
                <a:rPr lang="en-US" sz="1600" i="1" dirty="0" err="1">
                  <a:latin typeface="UTM Swiss Condensed" panose="02000500000000000000" pitchFamily="2" charset="0"/>
                </a:rPr>
                <a:t>huynh</a:t>
              </a:r>
              <a:r>
                <a:rPr lang="en-US" sz="1600" i="1" dirty="0">
                  <a:latin typeface="UTM Swiss Condensed" panose="02000500000000000000" pitchFamily="2" charset="0"/>
                </a:rPr>
                <a:t> </a:t>
              </a:r>
              <a:r>
                <a:rPr lang="en-US" sz="1600" i="1" dirty="0" err="1">
                  <a:latin typeface="UTM Swiss Condensed" panose="02000500000000000000" pitchFamily="2" charset="0"/>
                </a:rPr>
                <a:t>cần</a:t>
              </a:r>
              <a:r>
                <a:rPr lang="en-US" sz="1600" i="1" dirty="0">
                  <a:latin typeface="UTM Swiss Condensed" panose="02000500000000000000" pitchFamily="2" charset="0"/>
                </a:rPr>
                <a:t> </a:t>
              </a:r>
              <a:r>
                <a:rPr lang="en-US" sz="1600" i="1" dirty="0" err="1">
                  <a:latin typeface="UTM Swiss Condensed" panose="02000500000000000000" pitchFamily="2" charset="0"/>
                </a:rPr>
                <a:t>cho</a:t>
              </a:r>
              <a:r>
                <a:rPr lang="en-US" sz="1600" i="1" dirty="0">
                  <a:latin typeface="UTM Swiss Condensed" panose="02000500000000000000" pitchFamily="2" charset="0"/>
                </a:rPr>
                <a:t> </a:t>
              </a:r>
              <a:r>
                <a:rPr lang="en-US" sz="1600" i="1" dirty="0" err="1">
                  <a:latin typeface="UTM Swiss Condensed" panose="02000500000000000000" pitchFamily="2" charset="0"/>
                </a:rPr>
                <a:t>phép</a:t>
              </a:r>
              <a:r>
                <a:rPr lang="en-US" sz="1600" i="1" dirty="0">
                  <a:latin typeface="UTM Swiss Condensed" panose="02000500000000000000" pitchFamily="2" charset="0"/>
                </a:rPr>
                <a:t> </a:t>
              </a:r>
              <a:r>
                <a:rPr lang="en-US" sz="1600" i="1" dirty="0" err="1">
                  <a:latin typeface="UTM Swiss Condensed" panose="02000500000000000000" pitchFamily="2" charset="0"/>
                </a:rPr>
                <a:t>bật</a:t>
              </a:r>
              <a:r>
                <a:rPr lang="en-US" sz="1600" i="1" dirty="0">
                  <a:latin typeface="UTM Swiss Condensed" panose="02000500000000000000" pitchFamily="2" charset="0"/>
                </a:rPr>
                <a:t> </a:t>
              </a:r>
              <a:r>
                <a:rPr lang="en-US" sz="1600" i="1" dirty="0" err="1">
                  <a:latin typeface="UTM Swiss Condensed" panose="02000500000000000000" pitchFamily="2" charset="0"/>
                </a:rPr>
                <a:t>thông</a:t>
              </a:r>
              <a:r>
                <a:rPr lang="en-US" sz="1600" i="1" dirty="0">
                  <a:latin typeface="UTM Swiss Condensed" panose="02000500000000000000" pitchFamily="2" charset="0"/>
                </a:rPr>
                <a:t> </a:t>
              </a:r>
              <a:r>
                <a:rPr lang="en-US" sz="1600" i="1" dirty="0" err="1">
                  <a:latin typeface="UTM Swiss Condensed" panose="02000500000000000000" pitchFamily="2" charset="0"/>
                </a:rPr>
                <a:t>báo</a:t>
              </a:r>
              <a:r>
                <a:rPr lang="en-US" sz="1600" i="1" dirty="0">
                  <a:latin typeface="UTM Swiss Condensed" panose="02000500000000000000" pitchFamily="2" charset="0"/>
                </a:rPr>
                <a:t> </a:t>
              </a:r>
              <a:r>
                <a:rPr lang="en-US" sz="1600" i="1" dirty="0" err="1">
                  <a:latin typeface="UTM Swiss Condensed" panose="02000500000000000000" pitchFamily="2" charset="0"/>
                </a:rPr>
                <a:t>của</a:t>
              </a:r>
              <a:r>
                <a:rPr lang="en-US" sz="1600" i="1" dirty="0">
                  <a:latin typeface="UTM Swiss Condensed" panose="02000500000000000000" pitchFamily="2" charset="0"/>
                </a:rPr>
                <a:t> </a:t>
              </a:r>
              <a:r>
                <a:rPr lang="en-US" sz="1600" i="1" dirty="0" err="1">
                  <a:latin typeface="UTM Swiss Condensed" panose="02000500000000000000" pitchFamily="2" charset="0"/>
                </a:rPr>
                <a:t>ứng</a:t>
              </a:r>
              <a:r>
                <a:rPr lang="en-US" sz="1600" i="1" dirty="0">
                  <a:latin typeface="UTM Swiss Condensed" panose="02000500000000000000" pitchFamily="2" charset="0"/>
                </a:rPr>
                <a:t> </a:t>
              </a:r>
              <a:r>
                <a:rPr lang="en-US" sz="1600" i="1" dirty="0" err="1">
                  <a:latin typeface="UTM Swiss Condensed" panose="02000500000000000000" pitchFamily="2" charset="0"/>
                </a:rPr>
                <a:t>dụng</a:t>
              </a:r>
              <a:r>
                <a:rPr lang="en-US" sz="1600" i="1" dirty="0">
                  <a:latin typeface="UTM Swiss Condensed" panose="02000500000000000000" pitchFamily="2" charset="0"/>
                </a:rPr>
                <a:t>.</a:t>
              </a:r>
            </a:p>
          </p:txBody>
        </p:sp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8EBFD7F2-5312-47F7-868C-2086A2E0159D}"/>
                </a:ext>
              </a:extLst>
            </p:cNvPr>
            <p:cNvSpPr/>
            <p:nvPr/>
          </p:nvSpPr>
          <p:spPr>
            <a:xfrm>
              <a:off x="5580668" y="2884602"/>
              <a:ext cx="4430598" cy="1699204"/>
            </a:xfrm>
            <a:prstGeom prst="roundRect">
              <a:avLst/>
            </a:prstGeom>
            <a:noFill/>
            <a:ln w="19050">
              <a:solidFill>
                <a:srgbClr val="009A8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132326F9-680A-4945-8863-00579B2E5435}"/>
              </a:ext>
            </a:extLst>
          </p:cNvPr>
          <p:cNvGrpSpPr/>
          <p:nvPr/>
        </p:nvGrpSpPr>
        <p:grpSpPr>
          <a:xfrm>
            <a:off x="4615711" y="1601208"/>
            <a:ext cx="2690062" cy="4667617"/>
            <a:chOff x="4615711" y="1601208"/>
            <a:chExt cx="2690062" cy="4667617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CC0F9BCB-B468-424B-835F-04A45DBFA90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6973" t="3299" r="2852" b="52577"/>
            <a:stretch/>
          </p:blipFill>
          <p:spPr>
            <a:xfrm>
              <a:off x="4615711" y="1601208"/>
              <a:ext cx="2690062" cy="4667617"/>
            </a:xfrm>
            <a:prstGeom prst="rect">
              <a:avLst/>
            </a:prstGeom>
          </p:spPr>
        </p:pic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41373971-9B58-4AC0-AB1F-A42BF0CA9557}"/>
                </a:ext>
              </a:extLst>
            </p:cNvPr>
            <p:cNvSpPr/>
            <p:nvPr/>
          </p:nvSpPr>
          <p:spPr>
            <a:xfrm>
              <a:off x="4835951" y="3144210"/>
              <a:ext cx="2187018" cy="313071"/>
            </a:xfrm>
            <a:prstGeom prst="roundRect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43980162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Picture 52">
            <a:extLst>
              <a:ext uri="{FF2B5EF4-FFF2-40B4-BE49-F238E27FC236}">
                <a16:creationId xmlns:a16="http://schemas.microsoft.com/office/drawing/2014/main" id="{8A4B5687-8B49-4313-BD85-CDD62CE62B8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7479"/>
          <a:stretch/>
        </p:blipFill>
        <p:spPr>
          <a:xfrm>
            <a:off x="5082887" y="1617523"/>
            <a:ext cx="2026225" cy="403590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647467A-E4C7-4A97-B70A-1AC53BBDD722}"/>
              </a:ext>
            </a:extLst>
          </p:cNvPr>
          <p:cNvSpPr txBox="1"/>
          <p:nvPr/>
        </p:nvSpPr>
        <p:spPr>
          <a:xfrm>
            <a:off x="462489" y="988478"/>
            <a:ext cx="720581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dirty="0">
                <a:solidFill>
                  <a:srgbClr val="009A8E"/>
                </a:solidFill>
                <a:latin typeface="UTM Impact" panose="02040603050506020204" pitchFamily="18" charset="0"/>
              </a:rPr>
              <a:t>V. HƯỚNG DẪN SỬ DỤNG – XÁC NHẬN VIỆC TỐT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35F4274-4683-4EAE-8C91-482B25F94CBD}"/>
              </a:ext>
            </a:extLst>
          </p:cNvPr>
          <p:cNvSpPr txBox="1"/>
          <p:nvPr/>
        </p:nvSpPr>
        <p:spPr>
          <a:xfrm>
            <a:off x="462489" y="1416542"/>
            <a:ext cx="35626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2"/>
                </a:solidFill>
                <a:latin typeface="UTM Alter Gothic" panose="02040603050506020204" pitchFamily="18" charset="0"/>
              </a:rPr>
              <a:t>B. ĐĂNG NHẬP TÀI KHOẢN PHỤ HUYNH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D80EF08A-5082-449D-B8AA-7E462643F24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393"/>
          <a:stretch/>
        </p:blipFill>
        <p:spPr>
          <a:xfrm>
            <a:off x="3130611" y="1627139"/>
            <a:ext cx="2067567" cy="4041501"/>
          </a:xfrm>
          <a:prstGeom prst="rect">
            <a:avLst/>
          </a:prstGeom>
        </p:spPr>
      </p:pic>
      <p:grpSp>
        <p:nvGrpSpPr>
          <p:cNvPr id="24" name="Group 23">
            <a:extLst>
              <a:ext uri="{FF2B5EF4-FFF2-40B4-BE49-F238E27FC236}">
                <a16:creationId xmlns:a16="http://schemas.microsoft.com/office/drawing/2014/main" id="{F2B9AA5A-D113-42E5-86BC-7A0196E686A5}"/>
              </a:ext>
            </a:extLst>
          </p:cNvPr>
          <p:cNvGrpSpPr/>
          <p:nvPr/>
        </p:nvGrpSpPr>
        <p:grpSpPr>
          <a:xfrm>
            <a:off x="3312487" y="5526124"/>
            <a:ext cx="1859574" cy="908542"/>
            <a:chOff x="2371979" y="5455512"/>
            <a:chExt cx="1888935" cy="879300"/>
          </a:xfrm>
        </p:grpSpPr>
        <p:sp>
          <p:nvSpPr>
            <p:cNvPr id="25" name="Rectangle: Rounded Corners 24">
              <a:extLst>
                <a:ext uri="{FF2B5EF4-FFF2-40B4-BE49-F238E27FC236}">
                  <a16:creationId xmlns:a16="http://schemas.microsoft.com/office/drawing/2014/main" id="{0441FC20-A81E-4ABF-B71F-88F6ACE4AFAB}"/>
                </a:ext>
              </a:extLst>
            </p:cNvPr>
            <p:cNvSpPr/>
            <p:nvPr/>
          </p:nvSpPr>
          <p:spPr>
            <a:xfrm>
              <a:off x="2371979" y="5455512"/>
              <a:ext cx="1888935" cy="879300"/>
            </a:xfrm>
            <a:prstGeom prst="roundRect">
              <a:avLst/>
            </a:prstGeom>
            <a:solidFill>
              <a:srgbClr val="FFFDEF"/>
            </a:solidFill>
            <a:ln>
              <a:solidFill>
                <a:srgbClr val="009A8E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6" name="Rectangle: Rounded Corners 4">
              <a:extLst>
                <a:ext uri="{FF2B5EF4-FFF2-40B4-BE49-F238E27FC236}">
                  <a16:creationId xmlns:a16="http://schemas.microsoft.com/office/drawing/2014/main" id="{EFFC7054-83DE-438D-A339-8D3E18CF2328}"/>
                </a:ext>
              </a:extLst>
            </p:cNvPr>
            <p:cNvSpPr txBox="1"/>
            <p:nvPr/>
          </p:nvSpPr>
          <p:spPr>
            <a:xfrm>
              <a:off x="2431349" y="5498437"/>
              <a:ext cx="1770195" cy="79345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marL="0" lvl="0" indent="0" algn="l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100" b="1" kern="1200" dirty="0" err="1">
                  <a:effectLst/>
                  <a:latin typeface="UTM Swiss Condensed" panose="02000500000000000000" pitchFamily="2" charset="0"/>
                </a:rPr>
                <a:t>Bước</a:t>
              </a:r>
              <a:r>
                <a:rPr lang="en-US" sz="1100" b="1" kern="1200" dirty="0">
                  <a:effectLst/>
                  <a:latin typeface="UTM Swiss Condensed" panose="02000500000000000000" pitchFamily="2" charset="0"/>
                </a:rPr>
                <a:t> 1</a:t>
              </a:r>
            </a:p>
            <a:p>
              <a:pPr marL="0" lvl="0" indent="0" algn="just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100" b="0" kern="1200" dirty="0" err="1">
                  <a:effectLst/>
                  <a:latin typeface="UTM Swiss Condensed" panose="02000500000000000000" pitchFamily="2" charset="0"/>
                </a:rPr>
                <a:t>Tại</a:t>
              </a:r>
              <a:r>
                <a:rPr lang="en-US" sz="1100" b="0" kern="1200" dirty="0">
                  <a:effectLst/>
                  <a:latin typeface="UTM Swiss Condensed" panose="02000500000000000000" pitchFamily="2" charset="0"/>
                </a:rPr>
                <a:t> </a:t>
              </a:r>
              <a:r>
                <a:rPr lang="en-US" sz="1100" b="0" kern="1200" dirty="0" err="1">
                  <a:effectLst/>
                  <a:latin typeface="UTM Swiss Condensed" panose="02000500000000000000" pitchFamily="2" charset="0"/>
                </a:rPr>
                <a:t>giao</a:t>
              </a:r>
              <a:r>
                <a:rPr lang="en-US" sz="1100" b="0" kern="1200" dirty="0">
                  <a:effectLst/>
                  <a:latin typeface="UTM Swiss Condensed" panose="02000500000000000000" pitchFamily="2" charset="0"/>
                </a:rPr>
                <a:t> </a:t>
              </a:r>
              <a:r>
                <a:rPr lang="en-US" sz="1100" b="0" kern="1200" dirty="0" err="1">
                  <a:effectLst/>
                  <a:latin typeface="UTM Swiss Condensed" panose="02000500000000000000" pitchFamily="2" charset="0"/>
                </a:rPr>
                <a:t>diện</a:t>
              </a:r>
              <a:r>
                <a:rPr lang="en-US" sz="1100" b="0" kern="1200" dirty="0">
                  <a:effectLst/>
                  <a:latin typeface="UTM Swiss Condensed" panose="02000500000000000000" pitchFamily="2" charset="0"/>
                </a:rPr>
                <a:t> Trang </a:t>
              </a:r>
              <a:r>
                <a:rPr lang="en-US" sz="1100" b="0" kern="1200" dirty="0" err="1">
                  <a:effectLst/>
                  <a:latin typeface="UTM Swiss Condensed" panose="02000500000000000000" pitchFamily="2" charset="0"/>
                </a:rPr>
                <a:t>chủ</a:t>
              </a:r>
              <a:r>
                <a:rPr lang="en-US" sz="1100" b="0" kern="1200" dirty="0">
                  <a:effectLst/>
                  <a:latin typeface="UTM Swiss Condensed" panose="02000500000000000000" pitchFamily="2" charset="0"/>
                </a:rPr>
                <a:t> </a:t>
              </a:r>
              <a:r>
                <a:rPr lang="en-US" sz="1100" b="0" kern="1200" dirty="0" err="1">
                  <a:effectLst/>
                  <a:latin typeface="UTM Swiss Condensed" panose="02000500000000000000" pitchFamily="2" charset="0"/>
                </a:rPr>
                <a:t>chọn</a:t>
              </a:r>
              <a:r>
                <a:rPr lang="en-US" sz="1100" b="0" kern="1200" dirty="0">
                  <a:effectLst/>
                  <a:latin typeface="UTM Swiss Condensed" panose="02000500000000000000" pitchFamily="2" charset="0"/>
                </a:rPr>
                <a:t> </a:t>
              </a:r>
              <a:r>
                <a:rPr lang="en-US" sz="1100" b="0" kern="1200" dirty="0" err="1">
                  <a:effectLst/>
                  <a:latin typeface="UTM Swiss Condensed" panose="02000500000000000000" pitchFamily="2" charset="0"/>
                </a:rPr>
                <a:t>biểu</a:t>
              </a:r>
              <a:r>
                <a:rPr lang="en-US" sz="1100" b="0" kern="1200" dirty="0">
                  <a:effectLst/>
                  <a:latin typeface="UTM Swiss Condensed" panose="02000500000000000000" pitchFamily="2" charset="0"/>
                </a:rPr>
                <a:t> t</a:t>
              </a:r>
              <a:r>
                <a:rPr lang="vi-VN" sz="1100" b="0" kern="1200" dirty="0">
                  <a:effectLst/>
                  <a:latin typeface="UTM Swiss Condensed" panose="02000500000000000000" pitchFamily="2" charset="0"/>
                </a:rPr>
                <a:t>ư</a:t>
              </a:r>
              <a:r>
                <a:rPr lang="en-US" sz="1100" dirty="0" err="1">
                  <a:latin typeface="UTM Swiss Condensed" panose="02000500000000000000" pitchFamily="2" charset="0"/>
                </a:rPr>
                <a:t>ợng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b="1" dirty="0">
                  <a:latin typeface="UTM Swiss Condensed" panose="02000500000000000000" pitchFamily="2" charset="0"/>
                </a:rPr>
                <a:t>“</a:t>
              </a:r>
              <a:r>
                <a:rPr lang="en-US" sz="1100" b="1" dirty="0" err="1">
                  <a:latin typeface="UTM Swiss Condensed" panose="02000500000000000000" pitchFamily="2" charset="0"/>
                </a:rPr>
                <a:t>Phụ</a:t>
              </a:r>
              <a:r>
                <a:rPr lang="en-US" sz="1100" b="1" dirty="0">
                  <a:latin typeface="UTM Swiss Condensed" panose="02000500000000000000" pitchFamily="2" charset="0"/>
                </a:rPr>
                <a:t> </a:t>
              </a:r>
              <a:r>
                <a:rPr lang="en-US" sz="1100" b="1" dirty="0" err="1">
                  <a:latin typeface="UTM Swiss Condensed" panose="02000500000000000000" pitchFamily="2" charset="0"/>
                </a:rPr>
                <a:t>huynh</a:t>
              </a:r>
              <a:r>
                <a:rPr lang="en-US" sz="1100" b="1" dirty="0">
                  <a:latin typeface="UTM Swiss Condensed" panose="02000500000000000000" pitchFamily="2" charset="0"/>
                </a:rPr>
                <a:t>”</a:t>
              </a:r>
              <a:endParaRPr lang="en-US" sz="1100" b="1" kern="1200" dirty="0">
                <a:effectLst/>
                <a:latin typeface="UTM Swiss Condensed" panose="02000500000000000000" pitchFamily="2" charset="0"/>
              </a:endParaRP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D5A388ED-222D-401B-BA53-3EAA54F4FB96}"/>
              </a:ext>
            </a:extLst>
          </p:cNvPr>
          <p:cNvGrpSpPr/>
          <p:nvPr/>
        </p:nvGrpSpPr>
        <p:grpSpPr>
          <a:xfrm>
            <a:off x="5256132" y="5526124"/>
            <a:ext cx="1859574" cy="908542"/>
            <a:chOff x="2371979" y="5455512"/>
            <a:chExt cx="1888935" cy="879300"/>
          </a:xfrm>
        </p:grpSpPr>
        <p:sp>
          <p:nvSpPr>
            <p:cNvPr id="28" name="Rectangle: Rounded Corners 27">
              <a:extLst>
                <a:ext uri="{FF2B5EF4-FFF2-40B4-BE49-F238E27FC236}">
                  <a16:creationId xmlns:a16="http://schemas.microsoft.com/office/drawing/2014/main" id="{EE494743-E0E0-46AF-B1D3-93540DBD8125}"/>
                </a:ext>
              </a:extLst>
            </p:cNvPr>
            <p:cNvSpPr/>
            <p:nvPr/>
          </p:nvSpPr>
          <p:spPr>
            <a:xfrm>
              <a:off x="2371979" y="5455512"/>
              <a:ext cx="1888935" cy="879300"/>
            </a:xfrm>
            <a:prstGeom prst="roundRect">
              <a:avLst/>
            </a:prstGeom>
            <a:solidFill>
              <a:srgbClr val="FFFDEF"/>
            </a:solidFill>
            <a:ln>
              <a:solidFill>
                <a:srgbClr val="009A8E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9" name="Rectangle: Rounded Corners 4">
              <a:extLst>
                <a:ext uri="{FF2B5EF4-FFF2-40B4-BE49-F238E27FC236}">
                  <a16:creationId xmlns:a16="http://schemas.microsoft.com/office/drawing/2014/main" id="{7C19FE49-621A-4D38-8482-85690E027F26}"/>
                </a:ext>
              </a:extLst>
            </p:cNvPr>
            <p:cNvSpPr txBox="1"/>
            <p:nvPr/>
          </p:nvSpPr>
          <p:spPr>
            <a:xfrm>
              <a:off x="2431349" y="5498436"/>
              <a:ext cx="1770195" cy="79345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marL="0" lvl="0" indent="0" algn="l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100" b="1" kern="1200" dirty="0" err="1">
                  <a:effectLst/>
                  <a:latin typeface="UTM Swiss Condensed" panose="02000500000000000000" pitchFamily="2" charset="0"/>
                </a:rPr>
                <a:t>Bước</a:t>
              </a:r>
              <a:r>
                <a:rPr lang="en-US" sz="1100" b="1" kern="1200" dirty="0">
                  <a:effectLst/>
                  <a:latin typeface="UTM Swiss Condensed" panose="02000500000000000000" pitchFamily="2" charset="0"/>
                </a:rPr>
                <a:t> 2</a:t>
              </a:r>
            </a:p>
            <a:p>
              <a:pPr lvl="0" algn="just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100" dirty="0" err="1">
                  <a:latin typeface="UTM Swiss Condensed" panose="02000500000000000000" pitchFamily="2" charset="0"/>
                </a:rPr>
                <a:t>Nhập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mật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khẩu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đã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tạo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và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bấm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b="1" dirty="0" err="1">
                  <a:latin typeface="UTM Swiss Condensed" panose="02000500000000000000" pitchFamily="2" charset="0"/>
                </a:rPr>
                <a:t>Đăng</a:t>
              </a:r>
              <a:r>
                <a:rPr lang="en-US" sz="1100" b="1" dirty="0">
                  <a:latin typeface="UTM Swiss Condensed" panose="02000500000000000000" pitchFamily="2" charset="0"/>
                </a:rPr>
                <a:t> </a:t>
              </a:r>
              <a:r>
                <a:rPr lang="en-US" sz="1100" b="1" dirty="0" err="1">
                  <a:latin typeface="UTM Swiss Condensed" panose="02000500000000000000" pitchFamily="2" charset="0"/>
                </a:rPr>
                <a:t>nhập</a:t>
              </a:r>
              <a:endParaRPr lang="en-US" sz="1100" b="1" dirty="0">
                <a:latin typeface="UTM Swiss Condensed" panose="02000500000000000000" pitchFamily="2" charset="0"/>
              </a:endParaRPr>
            </a:p>
          </p:txBody>
        </p:sp>
      </p:grpSp>
      <p:sp>
        <p:nvSpPr>
          <p:cNvPr id="44" name="Rectangle: Rounded Corners 43">
            <a:extLst>
              <a:ext uri="{FF2B5EF4-FFF2-40B4-BE49-F238E27FC236}">
                <a16:creationId xmlns:a16="http://schemas.microsoft.com/office/drawing/2014/main" id="{03F0CBA1-EA11-4EFB-846F-60FE87CE5953}"/>
              </a:ext>
            </a:extLst>
          </p:cNvPr>
          <p:cNvSpPr/>
          <p:nvPr/>
        </p:nvSpPr>
        <p:spPr>
          <a:xfrm>
            <a:off x="4637468" y="2213606"/>
            <a:ext cx="363507" cy="304800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8" name="Picture 47">
            <a:extLst>
              <a:ext uri="{FF2B5EF4-FFF2-40B4-BE49-F238E27FC236}">
                <a16:creationId xmlns:a16="http://schemas.microsoft.com/office/drawing/2014/main" id="{C2F226C4-4878-4722-A894-C195E58DBE0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972"/>
          <a:stretch/>
        </p:blipFill>
        <p:spPr>
          <a:xfrm>
            <a:off x="7139664" y="1627139"/>
            <a:ext cx="1926913" cy="4041501"/>
          </a:xfrm>
          <a:prstGeom prst="rect">
            <a:avLst/>
          </a:prstGeom>
        </p:spPr>
      </p:pic>
      <p:grpSp>
        <p:nvGrpSpPr>
          <p:cNvPr id="49" name="Group 48">
            <a:extLst>
              <a:ext uri="{FF2B5EF4-FFF2-40B4-BE49-F238E27FC236}">
                <a16:creationId xmlns:a16="http://schemas.microsoft.com/office/drawing/2014/main" id="{D9E8E4EE-3B12-45DC-AB44-A1C2E8A091B2}"/>
              </a:ext>
            </a:extLst>
          </p:cNvPr>
          <p:cNvGrpSpPr/>
          <p:nvPr/>
        </p:nvGrpSpPr>
        <p:grpSpPr>
          <a:xfrm>
            <a:off x="7197618" y="5526124"/>
            <a:ext cx="1859574" cy="908542"/>
            <a:chOff x="2371979" y="5455512"/>
            <a:chExt cx="1888935" cy="879300"/>
          </a:xfrm>
        </p:grpSpPr>
        <p:sp>
          <p:nvSpPr>
            <p:cNvPr id="50" name="Rectangle: Rounded Corners 49">
              <a:extLst>
                <a:ext uri="{FF2B5EF4-FFF2-40B4-BE49-F238E27FC236}">
                  <a16:creationId xmlns:a16="http://schemas.microsoft.com/office/drawing/2014/main" id="{F45660FB-E95C-412F-9FAA-51EBBB15F85E}"/>
                </a:ext>
              </a:extLst>
            </p:cNvPr>
            <p:cNvSpPr/>
            <p:nvPr/>
          </p:nvSpPr>
          <p:spPr>
            <a:xfrm>
              <a:off x="2371979" y="5455512"/>
              <a:ext cx="1888935" cy="879300"/>
            </a:xfrm>
            <a:prstGeom prst="roundRect">
              <a:avLst/>
            </a:prstGeom>
            <a:solidFill>
              <a:srgbClr val="FFFDEF"/>
            </a:solidFill>
            <a:ln>
              <a:solidFill>
                <a:srgbClr val="009A8E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51" name="Rectangle: Rounded Corners 4">
              <a:extLst>
                <a:ext uri="{FF2B5EF4-FFF2-40B4-BE49-F238E27FC236}">
                  <a16:creationId xmlns:a16="http://schemas.microsoft.com/office/drawing/2014/main" id="{79AC680B-C948-40DD-9F9D-3667F00E4A8F}"/>
                </a:ext>
              </a:extLst>
            </p:cNvPr>
            <p:cNvSpPr txBox="1"/>
            <p:nvPr/>
          </p:nvSpPr>
          <p:spPr>
            <a:xfrm>
              <a:off x="2431349" y="5498436"/>
              <a:ext cx="1770195" cy="79345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marL="0" lvl="0" indent="0" algn="just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100" b="1" kern="1200" dirty="0">
                  <a:effectLst/>
                  <a:latin typeface="UTM Swiss Condensed" panose="02000500000000000000" pitchFamily="2" charset="0"/>
                </a:rPr>
                <a:t>GIAO DIỆN TÀI KHOẢN PHỤ HUYNH</a:t>
              </a:r>
            </a:p>
          </p:txBody>
        </p:sp>
      </p:grpSp>
      <p:pic>
        <p:nvPicPr>
          <p:cNvPr id="55" name="Picture 54">
            <a:extLst>
              <a:ext uri="{FF2B5EF4-FFF2-40B4-BE49-F238E27FC236}">
                <a16:creationId xmlns:a16="http://schemas.microsoft.com/office/drawing/2014/main" id="{C0A0DB77-2F89-4C51-BDBA-11A1E66EA9B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918" t="3498" r="39246" b="3119"/>
          <a:stretch/>
        </p:blipFill>
        <p:spPr>
          <a:xfrm>
            <a:off x="7133071" y="1726432"/>
            <a:ext cx="2069868" cy="3755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620614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0">
            <a:extLst>
              <a:ext uri="{FF2B5EF4-FFF2-40B4-BE49-F238E27FC236}">
                <a16:creationId xmlns:a16="http://schemas.microsoft.com/office/drawing/2014/main" id="{CAEAD558-0DE7-47BE-B5DB-3BF2383D930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514" r="2847" b="1548"/>
          <a:stretch/>
        </p:blipFill>
        <p:spPr>
          <a:xfrm>
            <a:off x="5822078" y="1416542"/>
            <a:ext cx="2047984" cy="3978502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51E692AB-0963-46F0-BE30-E43985045ED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918" t="3498" r="39246" b="3119"/>
          <a:stretch/>
        </p:blipFill>
        <p:spPr>
          <a:xfrm>
            <a:off x="3874203" y="1592035"/>
            <a:ext cx="2069868" cy="375534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3EC35C6-A95D-4467-8A8B-2C5F1DD07F63}"/>
              </a:ext>
            </a:extLst>
          </p:cNvPr>
          <p:cNvSpPr txBox="1"/>
          <p:nvPr/>
        </p:nvSpPr>
        <p:spPr>
          <a:xfrm>
            <a:off x="462489" y="988478"/>
            <a:ext cx="720581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dirty="0">
                <a:solidFill>
                  <a:srgbClr val="009A8E"/>
                </a:solidFill>
                <a:latin typeface="UTM Impact" panose="02040603050506020204" pitchFamily="18" charset="0"/>
              </a:rPr>
              <a:t>V. HƯỚNG DẪN SỬ DỤNG – XÁC NHẬN VIỆC TỐT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CC734EC-F070-4299-976C-C7456E5E32C6}"/>
              </a:ext>
            </a:extLst>
          </p:cNvPr>
          <p:cNvSpPr txBox="1"/>
          <p:nvPr/>
        </p:nvSpPr>
        <p:spPr>
          <a:xfrm>
            <a:off x="462489" y="1416542"/>
            <a:ext cx="35626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2"/>
                </a:solidFill>
                <a:latin typeface="UTM Alter Gothic" panose="02040603050506020204" pitchFamily="18" charset="0"/>
              </a:rPr>
              <a:t>C. XÁC NHẬN VIỆC TỐT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78C7E2A8-0A4E-4CA3-A0FA-3E637B2AEC76}"/>
              </a:ext>
            </a:extLst>
          </p:cNvPr>
          <p:cNvGrpSpPr/>
          <p:nvPr/>
        </p:nvGrpSpPr>
        <p:grpSpPr>
          <a:xfrm>
            <a:off x="3976468" y="5376094"/>
            <a:ext cx="1859574" cy="908542"/>
            <a:chOff x="2371979" y="5455512"/>
            <a:chExt cx="1888935" cy="879300"/>
          </a:xfrm>
        </p:grpSpPr>
        <p:sp>
          <p:nvSpPr>
            <p:cNvPr id="18" name="Rectangle: Rounded Corners 17">
              <a:extLst>
                <a:ext uri="{FF2B5EF4-FFF2-40B4-BE49-F238E27FC236}">
                  <a16:creationId xmlns:a16="http://schemas.microsoft.com/office/drawing/2014/main" id="{3B49D15C-3D78-4340-9C54-5060E57DDA01}"/>
                </a:ext>
              </a:extLst>
            </p:cNvPr>
            <p:cNvSpPr/>
            <p:nvPr/>
          </p:nvSpPr>
          <p:spPr>
            <a:xfrm>
              <a:off x="2371979" y="5455512"/>
              <a:ext cx="1888935" cy="879300"/>
            </a:xfrm>
            <a:prstGeom prst="roundRect">
              <a:avLst/>
            </a:prstGeom>
            <a:solidFill>
              <a:srgbClr val="FFFDEF"/>
            </a:solidFill>
            <a:ln>
              <a:solidFill>
                <a:srgbClr val="009A8E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9" name="Rectangle: Rounded Corners 4">
              <a:extLst>
                <a:ext uri="{FF2B5EF4-FFF2-40B4-BE49-F238E27FC236}">
                  <a16:creationId xmlns:a16="http://schemas.microsoft.com/office/drawing/2014/main" id="{60567AB0-AF98-4D8E-B67E-E35E3C08DAC5}"/>
                </a:ext>
              </a:extLst>
            </p:cNvPr>
            <p:cNvSpPr txBox="1"/>
            <p:nvPr/>
          </p:nvSpPr>
          <p:spPr>
            <a:xfrm>
              <a:off x="2431349" y="5498437"/>
              <a:ext cx="1770195" cy="79345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marL="0" lvl="0" indent="0" algn="l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100" b="1" kern="1200" dirty="0" err="1">
                  <a:effectLst/>
                  <a:latin typeface="UTM Swiss Condensed" panose="02000500000000000000" pitchFamily="2" charset="0"/>
                </a:rPr>
                <a:t>Bước</a:t>
              </a:r>
              <a:r>
                <a:rPr lang="en-US" sz="1100" b="1" kern="1200" dirty="0">
                  <a:effectLst/>
                  <a:latin typeface="UTM Swiss Condensed" panose="02000500000000000000" pitchFamily="2" charset="0"/>
                </a:rPr>
                <a:t> 1</a:t>
              </a:r>
            </a:p>
            <a:p>
              <a:pPr marL="0" lvl="0" indent="0" algn="just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100" b="0" kern="1200" dirty="0" err="1">
                  <a:effectLst/>
                  <a:latin typeface="UTM Swiss Condensed" panose="02000500000000000000" pitchFamily="2" charset="0"/>
                </a:rPr>
                <a:t>Tại</a:t>
              </a:r>
              <a:r>
                <a:rPr lang="en-US" sz="1100" b="0" kern="1200" dirty="0">
                  <a:effectLst/>
                  <a:latin typeface="UTM Swiss Condensed" panose="02000500000000000000" pitchFamily="2" charset="0"/>
                </a:rPr>
                <a:t> </a:t>
              </a:r>
              <a:r>
                <a:rPr lang="en-US" sz="1100" b="1" kern="1200" dirty="0" err="1">
                  <a:effectLst/>
                  <a:latin typeface="UTM Swiss Condensed" panose="02000500000000000000" pitchFamily="2" charset="0"/>
                </a:rPr>
                <a:t>Giao</a:t>
              </a:r>
              <a:r>
                <a:rPr lang="en-US" sz="1100" b="1" kern="1200" dirty="0">
                  <a:effectLst/>
                  <a:latin typeface="UTM Swiss Condensed" panose="02000500000000000000" pitchFamily="2" charset="0"/>
                </a:rPr>
                <a:t> </a:t>
              </a:r>
              <a:r>
                <a:rPr lang="en-US" sz="1100" b="1" kern="1200" dirty="0" err="1">
                  <a:effectLst/>
                  <a:latin typeface="UTM Swiss Condensed" panose="02000500000000000000" pitchFamily="2" charset="0"/>
                </a:rPr>
                <a:t>diện</a:t>
              </a:r>
              <a:r>
                <a:rPr lang="en-US" sz="1100" b="1" kern="1200" dirty="0">
                  <a:effectLst/>
                  <a:latin typeface="UTM Swiss Condensed" panose="02000500000000000000" pitchFamily="2" charset="0"/>
                </a:rPr>
                <a:t> </a:t>
              </a:r>
              <a:r>
                <a:rPr lang="en-US" sz="1100" b="1" kern="1200" dirty="0" err="1">
                  <a:effectLst/>
                  <a:latin typeface="UTM Swiss Condensed" panose="02000500000000000000" pitchFamily="2" charset="0"/>
                </a:rPr>
                <a:t>tài</a:t>
              </a:r>
              <a:r>
                <a:rPr lang="en-US" sz="1100" b="1" kern="1200" dirty="0">
                  <a:effectLst/>
                  <a:latin typeface="UTM Swiss Condensed" panose="02000500000000000000" pitchFamily="2" charset="0"/>
                </a:rPr>
                <a:t> </a:t>
              </a:r>
              <a:r>
                <a:rPr lang="en-US" sz="1100" b="1" kern="1200" dirty="0" err="1">
                  <a:effectLst/>
                  <a:latin typeface="UTM Swiss Condensed" panose="02000500000000000000" pitchFamily="2" charset="0"/>
                </a:rPr>
                <a:t>khoản</a:t>
              </a:r>
              <a:r>
                <a:rPr lang="en-US" sz="1100" b="1" kern="1200" dirty="0">
                  <a:effectLst/>
                  <a:latin typeface="UTM Swiss Condensed" panose="02000500000000000000" pitchFamily="2" charset="0"/>
                </a:rPr>
                <a:t> </a:t>
              </a:r>
              <a:r>
                <a:rPr lang="en-US" sz="1100" b="1" kern="1200" dirty="0" err="1">
                  <a:effectLst/>
                  <a:latin typeface="UTM Swiss Condensed" panose="02000500000000000000" pitchFamily="2" charset="0"/>
                </a:rPr>
                <a:t>phụ</a:t>
              </a:r>
              <a:r>
                <a:rPr lang="en-US" sz="1100" b="1" kern="1200" dirty="0">
                  <a:effectLst/>
                  <a:latin typeface="UTM Swiss Condensed" panose="02000500000000000000" pitchFamily="2" charset="0"/>
                </a:rPr>
                <a:t> </a:t>
              </a:r>
              <a:r>
                <a:rPr lang="en-US" sz="1100" b="1" kern="1200" dirty="0" err="1">
                  <a:effectLst/>
                  <a:latin typeface="UTM Swiss Condensed" panose="02000500000000000000" pitchFamily="2" charset="0"/>
                </a:rPr>
                <a:t>huynh</a:t>
              </a:r>
              <a:r>
                <a:rPr lang="en-US" sz="1100" b="0" kern="1200" dirty="0">
                  <a:effectLst/>
                  <a:latin typeface="UTM Swiss Condensed" panose="02000500000000000000" pitchFamily="2" charset="0"/>
                </a:rPr>
                <a:t>, </a:t>
              </a:r>
              <a:r>
                <a:rPr lang="en-US" sz="1100" b="0" kern="1200" dirty="0" err="1">
                  <a:effectLst/>
                  <a:latin typeface="UTM Swiss Condensed" panose="02000500000000000000" pitchFamily="2" charset="0"/>
                </a:rPr>
                <a:t>chọn</a:t>
              </a:r>
              <a:r>
                <a:rPr lang="en-US" sz="1100" b="0" kern="1200" dirty="0">
                  <a:effectLst/>
                  <a:latin typeface="UTM Swiss Condensed" panose="02000500000000000000" pitchFamily="2" charset="0"/>
                </a:rPr>
                <a:t> </a:t>
              </a:r>
              <a:r>
                <a:rPr lang="en-US" sz="1100" b="0" kern="1200" dirty="0" err="1">
                  <a:effectLst/>
                  <a:latin typeface="UTM Swiss Condensed" panose="02000500000000000000" pitchFamily="2" charset="0"/>
                </a:rPr>
                <a:t>biểu</a:t>
              </a:r>
              <a:r>
                <a:rPr lang="en-US" sz="1100" b="0" kern="1200" dirty="0">
                  <a:effectLst/>
                  <a:latin typeface="UTM Swiss Condensed" panose="02000500000000000000" pitchFamily="2" charset="0"/>
                </a:rPr>
                <a:t> t</a:t>
              </a:r>
              <a:r>
                <a:rPr lang="vi-VN" sz="1100" b="0" kern="1200" dirty="0">
                  <a:effectLst/>
                  <a:latin typeface="UTM Swiss Condensed" panose="02000500000000000000" pitchFamily="2" charset="0"/>
                </a:rPr>
                <a:t>ư</a:t>
              </a:r>
              <a:r>
                <a:rPr lang="en-US" sz="1100" dirty="0" err="1">
                  <a:latin typeface="UTM Swiss Condensed" panose="02000500000000000000" pitchFamily="2" charset="0"/>
                </a:rPr>
                <a:t>ợng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có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tên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bé</a:t>
              </a:r>
              <a:r>
                <a:rPr lang="en-US" sz="1100" dirty="0">
                  <a:latin typeface="UTM Swiss Condensed" panose="02000500000000000000" pitchFamily="2" charset="0"/>
                </a:rPr>
                <a:t>.</a:t>
              </a:r>
              <a:endParaRPr lang="en-US" sz="1100" b="1" kern="1200" dirty="0">
                <a:effectLst/>
                <a:latin typeface="UTM Swiss Condensed" panose="02000500000000000000" pitchFamily="2" charset="0"/>
              </a:endParaRP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33FDE38-CDD6-45AC-B904-67A7534B147A}"/>
              </a:ext>
            </a:extLst>
          </p:cNvPr>
          <p:cNvGrpSpPr/>
          <p:nvPr/>
        </p:nvGrpSpPr>
        <p:grpSpPr>
          <a:xfrm>
            <a:off x="5920113" y="5376094"/>
            <a:ext cx="1859574" cy="908542"/>
            <a:chOff x="2371979" y="5455512"/>
            <a:chExt cx="1888935" cy="879300"/>
          </a:xfrm>
        </p:grpSpPr>
        <p:sp>
          <p:nvSpPr>
            <p:cNvPr id="21" name="Rectangle: Rounded Corners 20">
              <a:extLst>
                <a:ext uri="{FF2B5EF4-FFF2-40B4-BE49-F238E27FC236}">
                  <a16:creationId xmlns:a16="http://schemas.microsoft.com/office/drawing/2014/main" id="{DFC7C944-DDA4-4726-8980-4A463438E891}"/>
                </a:ext>
              </a:extLst>
            </p:cNvPr>
            <p:cNvSpPr/>
            <p:nvPr/>
          </p:nvSpPr>
          <p:spPr>
            <a:xfrm>
              <a:off x="2371979" y="5455512"/>
              <a:ext cx="1888935" cy="879300"/>
            </a:xfrm>
            <a:prstGeom prst="roundRect">
              <a:avLst/>
            </a:prstGeom>
            <a:solidFill>
              <a:srgbClr val="FFFDEF"/>
            </a:solidFill>
            <a:ln>
              <a:solidFill>
                <a:srgbClr val="009A8E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2" name="Rectangle: Rounded Corners 4">
              <a:extLst>
                <a:ext uri="{FF2B5EF4-FFF2-40B4-BE49-F238E27FC236}">
                  <a16:creationId xmlns:a16="http://schemas.microsoft.com/office/drawing/2014/main" id="{2EC6FD46-C077-40F9-8FA3-1E26FF130B5E}"/>
                </a:ext>
              </a:extLst>
            </p:cNvPr>
            <p:cNvSpPr txBox="1"/>
            <p:nvPr/>
          </p:nvSpPr>
          <p:spPr>
            <a:xfrm>
              <a:off x="2431349" y="5498436"/>
              <a:ext cx="1770195" cy="79345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marL="0" lvl="0" indent="0" algn="l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100" b="1" kern="1200" dirty="0" err="1">
                  <a:effectLst/>
                  <a:latin typeface="UTM Swiss Condensed" panose="02000500000000000000" pitchFamily="2" charset="0"/>
                </a:rPr>
                <a:t>Bước</a:t>
              </a:r>
              <a:r>
                <a:rPr lang="en-US" sz="1100" b="1" kern="1200" dirty="0">
                  <a:effectLst/>
                  <a:latin typeface="UTM Swiss Condensed" panose="02000500000000000000" pitchFamily="2" charset="0"/>
                </a:rPr>
                <a:t> 2</a:t>
              </a:r>
            </a:p>
            <a:p>
              <a:pPr lvl="0" algn="just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100" dirty="0" err="1">
                  <a:latin typeface="UTM Swiss Condensed" panose="02000500000000000000" pitchFamily="2" charset="0"/>
                </a:rPr>
                <a:t>Kiểm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tra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việc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thực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hiện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của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các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bé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sau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đó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bấm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b="1" dirty="0">
                  <a:latin typeface="UTM Swiss Condensed" panose="02000500000000000000" pitchFamily="2" charset="0"/>
                </a:rPr>
                <a:t>“</a:t>
              </a:r>
              <a:r>
                <a:rPr lang="en-US" sz="1100" b="1" dirty="0" err="1">
                  <a:latin typeface="UTM Swiss Condensed" panose="02000500000000000000" pitchFamily="2" charset="0"/>
                </a:rPr>
                <a:t>Xác</a:t>
              </a:r>
              <a:r>
                <a:rPr lang="en-US" sz="1100" b="1" dirty="0">
                  <a:latin typeface="UTM Swiss Condensed" panose="02000500000000000000" pitchFamily="2" charset="0"/>
                </a:rPr>
                <a:t> </a:t>
              </a:r>
              <a:r>
                <a:rPr lang="en-US" sz="1100" b="1" dirty="0" err="1">
                  <a:latin typeface="UTM Swiss Condensed" panose="02000500000000000000" pitchFamily="2" charset="0"/>
                </a:rPr>
                <a:t>nhận</a:t>
              </a:r>
              <a:r>
                <a:rPr lang="en-US" sz="1100" b="1" dirty="0">
                  <a:latin typeface="UTM Swiss Condensed" panose="02000500000000000000" pitchFamily="2" charset="0"/>
                </a:rPr>
                <a:t>” </a:t>
              </a:r>
              <a:r>
                <a:rPr lang="en-US" sz="1100" dirty="0" err="1">
                  <a:latin typeface="UTM Swiss Condensed" panose="02000500000000000000" pitchFamily="2" charset="0"/>
                </a:rPr>
                <a:t>nếu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bé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đã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hoàn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thành</a:t>
              </a:r>
              <a:r>
                <a:rPr lang="en-US" sz="1100" dirty="0">
                  <a:latin typeface="UTM Swiss Condensed" panose="02000500000000000000" pitchFamily="2" charset="0"/>
                </a:rPr>
                <a:t>.</a:t>
              </a:r>
            </a:p>
          </p:txBody>
        </p:sp>
      </p:grp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DF62A6F7-D5F3-4155-82C6-90047D3A5972}"/>
              </a:ext>
            </a:extLst>
          </p:cNvPr>
          <p:cNvSpPr/>
          <p:nvPr/>
        </p:nvSpPr>
        <p:spPr>
          <a:xfrm>
            <a:off x="4547625" y="2398437"/>
            <a:ext cx="671423" cy="643465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789367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3EC35C6-A95D-4467-8A8B-2C5F1DD07F63}"/>
              </a:ext>
            </a:extLst>
          </p:cNvPr>
          <p:cNvSpPr txBox="1"/>
          <p:nvPr/>
        </p:nvSpPr>
        <p:spPr>
          <a:xfrm>
            <a:off x="462489" y="988478"/>
            <a:ext cx="720581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dirty="0">
                <a:solidFill>
                  <a:srgbClr val="009A8E"/>
                </a:solidFill>
                <a:latin typeface="UTM Impact" panose="02040603050506020204" pitchFamily="18" charset="0"/>
              </a:rPr>
              <a:t>V. HƯỚNG DẪN SỬ DỤNG – XÁC NHẬN VIỆC TỐT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CC734EC-F070-4299-976C-C7456E5E32C6}"/>
              </a:ext>
            </a:extLst>
          </p:cNvPr>
          <p:cNvSpPr txBox="1"/>
          <p:nvPr/>
        </p:nvSpPr>
        <p:spPr>
          <a:xfrm>
            <a:off x="462489" y="1416542"/>
            <a:ext cx="35626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2"/>
                </a:solidFill>
                <a:latin typeface="UTM Alter Gothic" panose="02040603050506020204" pitchFamily="18" charset="0"/>
              </a:rPr>
              <a:t>D. TẠO VIỆC TỐT MỚI CHO EM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78C7E2A8-0A4E-4CA3-A0FA-3E637B2AEC76}"/>
              </a:ext>
            </a:extLst>
          </p:cNvPr>
          <p:cNvGrpSpPr/>
          <p:nvPr/>
        </p:nvGrpSpPr>
        <p:grpSpPr>
          <a:xfrm>
            <a:off x="2003193" y="5376094"/>
            <a:ext cx="2530516" cy="908542"/>
            <a:chOff x="2371979" y="5455512"/>
            <a:chExt cx="1888935" cy="879300"/>
          </a:xfrm>
        </p:grpSpPr>
        <p:sp>
          <p:nvSpPr>
            <p:cNvPr id="18" name="Rectangle: Rounded Corners 17">
              <a:extLst>
                <a:ext uri="{FF2B5EF4-FFF2-40B4-BE49-F238E27FC236}">
                  <a16:creationId xmlns:a16="http://schemas.microsoft.com/office/drawing/2014/main" id="{3B49D15C-3D78-4340-9C54-5060E57DDA01}"/>
                </a:ext>
              </a:extLst>
            </p:cNvPr>
            <p:cNvSpPr/>
            <p:nvPr/>
          </p:nvSpPr>
          <p:spPr>
            <a:xfrm>
              <a:off x="2371979" y="5455512"/>
              <a:ext cx="1888935" cy="879300"/>
            </a:xfrm>
            <a:prstGeom prst="roundRect">
              <a:avLst/>
            </a:prstGeom>
            <a:solidFill>
              <a:srgbClr val="FFFDEF"/>
            </a:solidFill>
            <a:ln>
              <a:solidFill>
                <a:srgbClr val="009A8E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9" name="Rectangle: Rounded Corners 4">
              <a:extLst>
                <a:ext uri="{FF2B5EF4-FFF2-40B4-BE49-F238E27FC236}">
                  <a16:creationId xmlns:a16="http://schemas.microsoft.com/office/drawing/2014/main" id="{60567AB0-AF98-4D8E-B67E-E35E3C08DAC5}"/>
                </a:ext>
              </a:extLst>
            </p:cNvPr>
            <p:cNvSpPr txBox="1"/>
            <p:nvPr/>
          </p:nvSpPr>
          <p:spPr>
            <a:xfrm>
              <a:off x="2431349" y="5498437"/>
              <a:ext cx="1770195" cy="79345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marL="0" lvl="0" indent="0" algn="l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100" b="1" kern="1200" dirty="0" err="1">
                  <a:effectLst/>
                  <a:latin typeface="UTM Swiss Condensed" panose="02000500000000000000" pitchFamily="2" charset="0"/>
                </a:rPr>
                <a:t>Bước</a:t>
              </a:r>
              <a:r>
                <a:rPr lang="en-US" sz="1100" b="1" kern="1200" dirty="0">
                  <a:effectLst/>
                  <a:latin typeface="UTM Swiss Condensed" panose="02000500000000000000" pitchFamily="2" charset="0"/>
                </a:rPr>
                <a:t> 1</a:t>
              </a:r>
            </a:p>
            <a:p>
              <a:pPr marL="0" lvl="0" indent="0" algn="just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100" b="0" kern="1200" dirty="0" err="1">
                  <a:effectLst/>
                  <a:latin typeface="UTM Swiss Condensed" panose="02000500000000000000" pitchFamily="2" charset="0"/>
                </a:rPr>
                <a:t>Tại</a:t>
              </a:r>
              <a:r>
                <a:rPr lang="en-US" sz="1100" b="0" kern="1200" dirty="0">
                  <a:effectLst/>
                  <a:latin typeface="UTM Swiss Condensed" panose="02000500000000000000" pitchFamily="2" charset="0"/>
                </a:rPr>
                <a:t> </a:t>
              </a:r>
              <a:r>
                <a:rPr lang="en-US" sz="1100" b="1" kern="1200" dirty="0" err="1">
                  <a:effectLst/>
                  <a:latin typeface="UTM Swiss Condensed" panose="02000500000000000000" pitchFamily="2" charset="0"/>
                </a:rPr>
                <a:t>Giao</a:t>
              </a:r>
              <a:r>
                <a:rPr lang="en-US" sz="1100" b="1" kern="1200" dirty="0">
                  <a:effectLst/>
                  <a:latin typeface="UTM Swiss Condensed" panose="02000500000000000000" pitchFamily="2" charset="0"/>
                </a:rPr>
                <a:t> </a:t>
              </a:r>
              <a:r>
                <a:rPr lang="en-US" sz="1100" b="1" kern="1200" dirty="0" err="1">
                  <a:effectLst/>
                  <a:latin typeface="UTM Swiss Condensed" panose="02000500000000000000" pitchFamily="2" charset="0"/>
                </a:rPr>
                <a:t>diện</a:t>
              </a:r>
              <a:r>
                <a:rPr lang="en-US" sz="1100" b="1" kern="1200" dirty="0">
                  <a:effectLst/>
                  <a:latin typeface="UTM Swiss Condensed" panose="02000500000000000000" pitchFamily="2" charset="0"/>
                </a:rPr>
                <a:t> </a:t>
              </a:r>
              <a:r>
                <a:rPr lang="en-US" sz="1100" b="1" kern="1200" dirty="0" err="1">
                  <a:effectLst/>
                  <a:latin typeface="UTM Swiss Condensed" panose="02000500000000000000" pitchFamily="2" charset="0"/>
                </a:rPr>
                <a:t>tài</a:t>
              </a:r>
              <a:r>
                <a:rPr lang="en-US" sz="1100" b="1" kern="1200" dirty="0">
                  <a:effectLst/>
                  <a:latin typeface="UTM Swiss Condensed" panose="02000500000000000000" pitchFamily="2" charset="0"/>
                </a:rPr>
                <a:t> </a:t>
              </a:r>
              <a:r>
                <a:rPr lang="en-US" sz="1100" b="1" kern="1200" dirty="0" err="1">
                  <a:effectLst/>
                  <a:latin typeface="UTM Swiss Condensed" panose="02000500000000000000" pitchFamily="2" charset="0"/>
                </a:rPr>
                <a:t>khoản</a:t>
              </a:r>
              <a:r>
                <a:rPr lang="en-US" sz="1100" b="1" kern="1200" dirty="0">
                  <a:effectLst/>
                  <a:latin typeface="UTM Swiss Condensed" panose="02000500000000000000" pitchFamily="2" charset="0"/>
                </a:rPr>
                <a:t> </a:t>
              </a:r>
              <a:r>
                <a:rPr lang="en-US" sz="1100" b="1" kern="1200" dirty="0" err="1">
                  <a:effectLst/>
                  <a:latin typeface="UTM Swiss Condensed" panose="02000500000000000000" pitchFamily="2" charset="0"/>
                </a:rPr>
                <a:t>phụ</a:t>
              </a:r>
              <a:r>
                <a:rPr lang="en-US" sz="1100" b="1" kern="1200" dirty="0">
                  <a:effectLst/>
                  <a:latin typeface="UTM Swiss Condensed" panose="02000500000000000000" pitchFamily="2" charset="0"/>
                </a:rPr>
                <a:t> </a:t>
              </a:r>
              <a:r>
                <a:rPr lang="en-US" sz="1100" b="1" kern="1200" dirty="0" err="1">
                  <a:effectLst/>
                  <a:latin typeface="UTM Swiss Condensed" panose="02000500000000000000" pitchFamily="2" charset="0"/>
                </a:rPr>
                <a:t>huynh</a:t>
              </a:r>
              <a:r>
                <a:rPr lang="en-US" sz="1100" b="0" kern="1200" dirty="0">
                  <a:effectLst/>
                  <a:latin typeface="UTM Swiss Condensed" panose="02000500000000000000" pitchFamily="2" charset="0"/>
                </a:rPr>
                <a:t>, </a:t>
              </a:r>
              <a:r>
                <a:rPr lang="en-US" sz="1100" b="0" kern="1200" dirty="0" err="1">
                  <a:effectLst/>
                  <a:latin typeface="UTM Swiss Condensed" panose="02000500000000000000" pitchFamily="2" charset="0"/>
                </a:rPr>
                <a:t>chọn</a:t>
              </a:r>
              <a:r>
                <a:rPr lang="en-US" sz="1100" b="0" kern="1200" dirty="0">
                  <a:effectLst/>
                  <a:latin typeface="UTM Swiss Condensed" panose="02000500000000000000" pitchFamily="2" charset="0"/>
                </a:rPr>
                <a:t> </a:t>
              </a:r>
              <a:r>
                <a:rPr lang="en-US" sz="1100" b="1" kern="1200" dirty="0">
                  <a:effectLst/>
                  <a:latin typeface="UTM Swiss Condensed" panose="02000500000000000000" pitchFamily="2" charset="0"/>
                </a:rPr>
                <a:t>“</a:t>
              </a:r>
              <a:r>
                <a:rPr lang="en-US" sz="1100" b="1" kern="1200" dirty="0" err="1">
                  <a:effectLst/>
                  <a:latin typeface="UTM Swiss Condensed" panose="02000500000000000000" pitchFamily="2" charset="0"/>
                </a:rPr>
                <a:t>Việc</a:t>
              </a:r>
              <a:r>
                <a:rPr lang="en-US" sz="1100" b="1" kern="1200" dirty="0">
                  <a:effectLst/>
                  <a:latin typeface="UTM Swiss Condensed" panose="02000500000000000000" pitchFamily="2" charset="0"/>
                </a:rPr>
                <a:t> </a:t>
              </a:r>
              <a:r>
                <a:rPr lang="en-US" sz="1100" b="1" kern="1200" dirty="0" err="1">
                  <a:effectLst/>
                  <a:latin typeface="UTM Swiss Condensed" panose="02000500000000000000" pitchFamily="2" charset="0"/>
                </a:rPr>
                <a:t>tốt</a:t>
              </a:r>
              <a:r>
                <a:rPr lang="en-US" sz="1100" b="1" kern="1200" dirty="0">
                  <a:effectLst/>
                  <a:latin typeface="UTM Swiss Condensed" panose="02000500000000000000" pitchFamily="2" charset="0"/>
                </a:rPr>
                <a:t> </a:t>
              </a:r>
              <a:r>
                <a:rPr lang="en-US" sz="1100" b="1" kern="1200" dirty="0" err="1">
                  <a:effectLst/>
                  <a:latin typeface="UTM Swiss Condensed" panose="02000500000000000000" pitchFamily="2" charset="0"/>
                </a:rPr>
                <a:t>m</a:t>
              </a:r>
              <a:r>
                <a:rPr lang="en-US" sz="1100" b="1" dirty="0" err="1">
                  <a:latin typeface="UTM Swiss Condensed" panose="02000500000000000000" pitchFamily="2" charset="0"/>
                </a:rPr>
                <a:t>ới</a:t>
              </a:r>
              <a:r>
                <a:rPr lang="en-US" sz="1100" b="1" dirty="0">
                  <a:latin typeface="UTM Swiss Condensed" panose="02000500000000000000" pitchFamily="2" charset="0"/>
                </a:rPr>
                <a:t> </a:t>
              </a:r>
              <a:r>
                <a:rPr lang="en-US" sz="1100" b="1" dirty="0" err="1">
                  <a:latin typeface="UTM Swiss Condensed" panose="02000500000000000000" pitchFamily="2" charset="0"/>
                </a:rPr>
                <a:t>cho</a:t>
              </a:r>
              <a:r>
                <a:rPr lang="en-US" sz="1100" b="1" dirty="0">
                  <a:latin typeface="UTM Swiss Condensed" panose="02000500000000000000" pitchFamily="2" charset="0"/>
                </a:rPr>
                <a:t> </a:t>
              </a:r>
              <a:r>
                <a:rPr lang="en-US" sz="1100" b="1" dirty="0" err="1">
                  <a:latin typeface="UTM Swiss Condensed" panose="02000500000000000000" pitchFamily="2" charset="0"/>
                </a:rPr>
                <a:t>em</a:t>
              </a:r>
              <a:r>
                <a:rPr lang="en-US" sz="1100" b="1" dirty="0">
                  <a:latin typeface="UTM Swiss Condensed" panose="02000500000000000000" pitchFamily="2" charset="0"/>
                </a:rPr>
                <a:t>” </a:t>
              </a:r>
              <a:r>
                <a:rPr lang="en-US" sz="1100" dirty="0" err="1">
                  <a:latin typeface="UTM Swiss Condensed" panose="02000500000000000000" pitchFamily="2" charset="0"/>
                </a:rPr>
                <a:t>nếu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muốn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tạo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thêm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việc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tốt</a:t>
              </a:r>
              <a:r>
                <a:rPr lang="en-US" sz="1100" dirty="0">
                  <a:latin typeface="UTM Swiss Condensed" panose="02000500000000000000" pitchFamily="2" charset="0"/>
                </a:rPr>
                <a:t>.</a:t>
              </a:r>
              <a:endParaRPr lang="en-US" sz="1100" b="1" kern="1200" dirty="0">
                <a:effectLst/>
                <a:latin typeface="UTM Swiss Condensed" panose="02000500000000000000" pitchFamily="2" charset="0"/>
              </a:endParaRP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33FDE38-CDD6-45AC-B904-67A7534B147A}"/>
              </a:ext>
            </a:extLst>
          </p:cNvPr>
          <p:cNvGrpSpPr/>
          <p:nvPr/>
        </p:nvGrpSpPr>
        <p:grpSpPr>
          <a:xfrm>
            <a:off x="4613244" y="5376093"/>
            <a:ext cx="2610050" cy="908542"/>
            <a:chOff x="2371979" y="5455512"/>
            <a:chExt cx="1948304" cy="879300"/>
          </a:xfrm>
        </p:grpSpPr>
        <p:sp>
          <p:nvSpPr>
            <p:cNvPr id="21" name="Rectangle: Rounded Corners 20">
              <a:extLst>
                <a:ext uri="{FF2B5EF4-FFF2-40B4-BE49-F238E27FC236}">
                  <a16:creationId xmlns:a16="http://schemas.microsoft.com/office/drawing/2014/main" id="{DFC7C944-DDA4-4726-8980-4A463438E891}"/>
                </a:ext>
              </a:extLst>
            </p:cNvPr>
            <p:cNvSpPr/>
            <p:nvPr/>
          </p:nvSpPr>
          <p:spPr>
            <a:xfrm>
              <a:off x="2371979" y="5455512"/>
              <a:ext cx="1888935" cy="879300"/>
            </a:xfrm>
            <a:prstGeom prst="roundRect">
              <a:avLst/>
            </a:prstGeom>
            <a:solidFill>
              <a:srgbClr val="FFFDEF"/>
            </a:solidFill>
            <a:ln>
              <a:solidFill>
                <a:srgbClr val="009A8E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2" name="Rectangle: Rounded Corners 4">
              <a:extLst>
                <a:ext uri="{FF2B5EF4-FFF2-40B4-BE49-F238E27FC236}">
                  <a16:creationId xmlns:a16="http://schemas.microsoft.com/office/drawing/2014/main" id="{2EC6FD46-C077-40F9-8FA3-1E26FF130B5E}"/>
                </a:ext>
              </a:extLst>
            </p:cNvPr>
            <p:cNvSpPr txBox="1"/>
            <p:nvPr/>
          </p:nvSpPr>
          <p:spPr>
            <a:xfrm>
              <a:off x="2371979" y="5498436"/>
              <a:ext cx="1948304" cy="79345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marL="0" lvl="0" indent="0" algn="l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100" b="1" kern="1200" dirty="0" err="1">
                  <a:effectLst/>
                  <a:latin typeface="UTM Swiss Condensed" panose="02000500000000000000" pitchFamily="2" charset="0"/>
                </a:rPr>
                <a:t>Bước</a:t>
              </a:r>
              <a:r>
                <a:rPr lang="en-US" sz="1100" b="1" kern="1200" dirty="0">
                  <a:effectLst/>
                  <a:latin typeface="UTM Swiss Condensed" panose="02000500000000000000" pitchFamily="2" charset="0"/>
                </a:rPr>
                <a:t> 2</a:t>
              </a:r>
            </a:p>
            <a:p>
              <a:pPr lvl="0" algn="just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100" dirty="0" err="1">
                  <a:latin typeface="UTM Swiss Condensed" panose="02000500000000000000" pitchFamily="2" charset="0"/>
                </a:rPr>
                <a:t>Xem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lại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việc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tốt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đã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tạo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cho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bé</a:t>
              </a:r>
              <a:r>
                <a:rPr lang="en-US" sz="1100" dirty="0">
                  <a:latin typeface="UTM Swiss Condensed" panose="02000500000000000000" pitchFamily="2" charset="0"/>
                </a:rPr>
                <a:t>.</a:t>
              </a:r>
            </a:p>
            <a:p>
              <a:pPr lvl="0" algn="just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100" dirty="0" err="1">
                  <a:latin typeface="UTM Swiss Condensed" panose="02000500000000000000" pitchFamily="2" charset="0"/>
                </a:rPr>
                <a:t>Hoặc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bấm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b="1" dirty="0">
                  <a:latin typeface="UTM Swiss Condensed" panose="02000500000000000000" pitchFamily="2" charset="0"/>
                </a:rPr>
                <a:t>“</a:t>
              </a:r>
              <a:r>
                <a:rPr lang="en-US" sz="1100" b="1" dirty="0" err="1">
                  <a:latin typeface="UTM Swiss Condensed" panose="02000500000000000000" pitchFamily="2" charset="0"/>
                </a:rPr>
                <a:t>Thêm</a:t>
              </a:r>
              <a:r>
                <a:rPr lang="en-US" sz="1100" b="1" dirty="0">
                  <a:latin typeface="UTM Swiss Condensed" panose="02000500000000000000" pitchFamily="2" charset="0"/>
                </a:rPr>
                <a:t> </a:t>
              </a:r>
              <a:r>
                <a:rPr lang="en-US" sz="1100" b="1" dirty="0" err="1">
                  <a:latin typeface="UTM Swiss Condensed" panose="02000500000000000000" pitchFamily="2" charset="0"/>
                </a:rPr>
                <a:t>việc</a:t>
              </a:r>
              <a:r>
                <a:rPr lang="en-US" sz="1100" b="1" dirty="0">
                  <a:latin typeface="UTM Swiss Condensed" panose="02000500000000000000" pitchFamily="2" charset="0"/>
                </a:rPr>
                <a:t> </a:t>
              </a:r>
              <a:r>
                <a:rPr lang="en-US" sz="1100" b="1" dirty="0" err="1">
                  <a:latin typeface="UTM Swiss Condensed" panose="02000500000000000000" pitchFamily="2" charset="0"/>
                </a:rPr>
                <a:t>tốt</a:t>
              </a:r>
              <a:r>
                <a:rPr lang="en-US" sz="1100" b="1" dirty="0">
                  <a:latin typeface="UTM Swiss Condensed" panose="02000500000000000000" pitchFamily="2" charset="0"/>
                </a:rPr>
                <a:t> </a:t>
              </a:r>
              <a:r>
                <a:rPr lang="en-US" sz="1100" b="1" dirty="0" err="1">
                  <a:latin typeface="UTM Swiss Condensed" panose="02000500000000000000" pitchFamily="2" charset="0"/>
                </a:rPr>
                <a:t>mới</a:t>
              </a:r>
              <a:r>
                <a:rPr lang="en-US" sz="1100" b="1" dirty="0">
                  <a:latin typeface="UTM Swiss Condensed" panose="02000500000000000000" pitchFamily="2" charset="0"/>
                </a:rPr>
                <a:t>”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4B9F215A-60D3-4BDA-BB7B-00947839D769}"/>
              </a:ext>
            </a:extLst>
          </p:cNvPr>
          <p:cNvGrpSpPr/>
          <p:nvPr/>
        </p:nvGrpSpPr>
        <p:grpSpPr>
          <a:xfrm>
            <a:off x="2228293" y="1598578"/>
            <a:ext cx="2069868" cy="3755340"/>
            <a:chOff x="1900928" y="1592035"/>
            <a:chExt cx="2069868" cy="3755340"/>
          </a:xfrm>
        </p:grpSpPr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51E692AB-0963-46F0-BE30-E43985045ED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7918" t="3498" r="39246" b="3119"/>
            <a:stretch/>
          </p:blipFill>
          <p:spPr>
            <a:xfrm>
              <a:off x="1900928" y="1592035"/>
              <a:ext cx="2069868" cy="3755340"/>
            </a:xfrm>
            <a:prstGeom prst="rect">
              <a:avLst/>
            </a:prstGeom>
          </p:spPr>
        </p:pic>
        <p:sp>
          <p:nvSpPr>
            <p:cNvPr id="23" name="Rectangle: Rounded Corners 22">
              <a:extLst>
                <a:ext uri="{FF2B5EF4-FFF2-40B4-BE49-F238E27FC236}">
                  <a16:creationId xmlns:a16="http://schemas.microsoft.com/office/drawing/2014/main" id="{DF62A6F7-D5F3-4155-82C6-90047D3A5972}"/>
                </a:ext>
              </a:extLst>
            </p:cNvPr>
            <p:cNvSpPr/>
            <p:nvPr/>
          </p:nvSpPr>
          <p:spPr>
            <a:xfrm>
              <a:off x="2152640" y="3115735"/>
              <a:ext cx="1521351" cy="262466"/>
            </a:xfrm>
            <a:prstGeom prst="roundRect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98DD11CE-D432-46F1-9CF2-BC56EDBE9291}"/>
              </a:ext>
            </a:extLst>
          </p:cNvPr>
          <p:cNvGrpSpPr/>
          <p:nvPr/>
        </p:nvGrpSpPr>
        <p:grpSpPr>
          <a:xfrm>
            <a:off x="4973253" y="1533646"/>
            <a:ext cx="1903630" cy="3790707"/>
            <a:chOff x="3946838" y="1502157"/>
            <a:chExt cx="1903630" cy="3790707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8B69F62E-CF2C-41B1-9A7B-0181B54FC12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570" r="75484" b="4611"/>
            <a:stretch/>
          </p:blipFill>
          <p:spPr>
            <a:xfrm>
              <a:off x="3946838" y="1502157"/>
              <a:ext cx="1903630" cy="3790707"/>
            </a:xfrm>
            <a:prstGeom prst="rect">
              <a:avLst/>
            </a:prstGeom>
          </p:spPr>
        </p:pic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FFB8A85A-9798-402A-8297-C00958853C59}"/>
                </a:ext>
              </a:extLst>
            </p:cNvPr>
            <p:cNvGrpSpPr/>
            <p:nvPr/>
          </p:nvGrpSpPr>
          <p:grpSpPr>
            <a:xfrm>
              <a:off x="4174067" y="2175933"/>
              <a:ext cx="1430866" cy="2887135"/>
              <a:chOff x="4174067" y="2175933"/>
              <a:chExt cx="1430866" cy="2887135"/>
            </a:xfrm>
          </p:grpSpPr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541918A8-6F6D-410E-BE0C-CAF15049606D}"/>
                  </a:ext>
                </a:extLst>
              </p:cNvPr>
              <p:cNvSpPr/>
              <p:nvPr/>
            </p:nvSpPr>
            <p:spPr>
              <a:xfrm>
                <a:off x="4174067" y="2175933"/>
                <a:ext cx="1430866" cy="321734"/>
              </a:xfrm>
              <a:prstGeom prst="round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" name="Rectangle: Rounded Corners 15">
                <a:extLst>
                  <a:ext uri="{FF2B5EF4-FFF2-40B4-BE49-F238E27FC236}">
                    <a16:creationId xmlns:a16="http://schemas.microsoft.com/office/drawing/2014/main" id="{7D80032A-F7F9-4347-B8C7-3AC2153701F1}"/>
                  </a:ext>
                </a:extLst>
              </p:cNvPr>
              <p:cNvSpPr/>
              <p:nvPr/>
            </p:nvSpPr>
            <p:spPr>
              <a:xfrm>
                <a:off x="4334933" y="4741334"/>
                <a:ext cx="1074302" cy="321734"/>
              </a:xfrm>
              <a:prstGeom prst="round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CFD0B224-01BD-4894-A25A-CD172F4FD0CC}"/>
              </a:ext>
            </a:extLst>
          </p:cNvPr>
          <p:cNvGrpSpPr/>
          <p:nvPr/>
        </p:nvGrpSpPr>
        <p:grpSpPr>
          <a:xfrm>
            <a:off x="7223294" y="5376092"/>
            <a:ext cx="2610050" cy="908542"/>
            <a:chOff x="2371979" y="5455512"/>
            <a:chExt cx="1948304" cy="879300"/>
          </a:xfrm>
        </p:grpSpPr>
        <p:sp>
          <p:nvSpPr>
            <p:cNvPr id="25" name="Rectangle: Rounded Corners 24">
              <a:extLst>
                <a:ext uri="{FF2B5EF4-FFF2-40B4-BE49-F238E27FC236}">
                  <a16:creationId xmlns:a16="http://schemas.microsoft.com/office/drawing/2014/main" id="{A551508A-7DFD-48B6-B46D-059B5D22FB28}"/>
                </a:ext>
              </a:extLst>
            </p:cNvPr>
            <p:cNvSpPr/>
            <p:nvPr/>
          </p:nvSpPr>
          <p:spPr>
            <a:xfrm>
              <a:off x="2371979" y="5455512"/>
              <a:ext cx="1888935" cy="879300"/>
            </a:xfrm>
            <a:prstGeom prst="roundRect">
              <a:avLst/>
            </a:prstGeom>
            <a:solidFill>
              <a:srgbClr val="FFFDEF"/>
            </a:solidFill>
            <a:ln>
              <a:solidFill>
                <a:srgbClr val="009A8E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6" name="Rectangle: Rounded Corners 4">
              <a:extLst>
                <a:ext uri="{FF2B5EF4-FFF2-40B4-BE49-F238E27FC236}">
                  <a16:creationId xmlns:a16="http://schemas.microsoft.com/office/drawing/2014/main" id="{77781B06-C3BE-4075-9A0B-2B2F79290B69}"/>
                </a:ext>
              </a:extLst>
            </p:cNvPr>
            <p:cNvSpPr txBox="1"/>
            <p:nvPr/>
          </p:nvSpPr>
          <p:spPr>
            <a:xfrm>
              <a:off x="2371979" y="5498436"/>
              <a:ext cx="1948304" cy="79345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marL="0" lvl="0" indent="0" algn="l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100" b="1" kern="1200" dirty="0" err="1">
                  <a:effectLst/>
                  <a:latin typeface="UTM Swiss Condensed" panose="02000500000000000000" pitchFamily="2" charset="0"/>
                </a:rPr>
                <a:t>Bước</a:t>
              </a:r>
              <a:r>
                <a:rPr lang="en-US" sz="1100" b="1" kern="1200" dirty="0">
                  <a:effectLst/>
                  <a:latin typeface="UTM Swiss Condensed" panose="02000500000000000000" pitchFamily="2" charset="0"/>
                </a:rPr>
                <a:t> </a:t>
              </a:r>
              <a:r>
                <a:rPr lang="en-US" sz="1100" b="1" dirty="0">
                  <a:latin typeface="UTM Swiss Condensed" panose="02000500000000000000" pitchFamily="2" charset="0"/>
                </a:rPr>
                <a:t>3</a:t>
              </a:r>
              <a:endParaRPr lang="en-US" sz="1100" b="1" kern="1200" dirty="0">
                <a:effectLst/>
                <a:latin typeface="UTM Swiss Condensed" panose="02000500000000000000" pitchFamily="2" charset="0"/>
              </a:endParaRPr>
            </a:p>
            <a:p>
              <a:pPr lvl="0" algn="just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100" dirty="0" err="1">
                  <a:latin typeface="UTM Swiss Condensed" panose="02000500000000000000" pitchFamily="2" charset="0"/>
                </a:rPr>
                <a:t>Nhập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tên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việc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tốt</a:t>
              </a:r>
              <a:r>
                <a:rPr lang="en-US" sz="1100" dirty="0">
                  <a:latin typeface="UTM Swiss Condensed" panose="02000500000000000000" pitchFamily="2" charset="0"/>
                </a:rPr>
                <a:t>, </a:t>
              </a:r>
              <a:r>
                <a:rPr lang="en-US" sz="1100" dirty="0" err="1">
                  <a:latin typeface="UTM Swiss Condensed" panose="02000500000000000000" pitchFamily="2" charset="0"/>
                </a:rPr>
                <a:t>mô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tả</a:t>
              </a:r>
              <a:r>
                <a:rPr lang="en-US" sz="1100" dirty="0">
                  <a:latin typeface="UTM Swiss Condensed" panose="02000500000000000000" pitchFamily="2" charset="0"/>
                </a:rPr>
                <a:t> chi </a:t>
              </a:r>
              <a:r>
                <a:rPr lang="en-US" sz="1100" dirty="0" err="1">
                  <a:latin typeface="UTM Swiss Condensed" panose="02000500000000000000" pitchFamily="2" charset="0"/>
                </a:rPr>
                <a:t>tiết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và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ghi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âm</a:t>
              </a:r>
              <a:r>
                <a:rPr lang="en-US" sz="1100" dirty="0">
                  <a:latin typeface="UTM Swiss Condensed" panose="02000500000000000000" pitchFamily="2" charset="0"/>
                </a:rPr>
                <a:t> h</a:t>
              </a:r>
              <a:r>
                <a:rPr lang="vi-VN" sz="1100" dirty="0">
                  <a:latin typeface="UTM Swiss Condensed" panose="02000500000000000000" pitchFamily="2" charset="0"/>
                </a:rPr>
                <a:t>ư</a:t>
              </a:r>
              <a:r>
                <a:rPr lang="en-US" sz="1100" dirty="0" err="1">
                  <a:latin typeface="UTM Swiss Condensed" panose="02000500000000000000" pitchFamily="2" charset="0"/>
                </a:rPr>
                <a:t>ớng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dẫn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để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các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bé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thực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hiện</a:t>
              </a:r>
              <a:r>
                <a:rPr lang="en-US" sz="1100" dirty="0">
                  <a:latin typeface="UTM Swiss Condensed" panose="02000500000000000000" pitchFamily="2" charset="0"/>
                </a:rPr>
                <a:t>. Sau </a:t>
              </a:r>
              <a:r>
                <a:rPr lang="en-US" sz="1100" dirty="0" err="1">
                  <a:latin typeface="UTM Swiss Condensed" panose="02000500000000000000" pitchFamily="2" charset="0"/>
                </a:rPr>
                <a:t>đó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bấm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b="1" dirty="0">
                  <a:latin typeface="UTM Swiss Condensed" panose="02000500000000000000" pitchFamily="2" charset="0"/>
                </a:rPr>
                <a:t>“</a:t>
              </a:r>
              <a:r>
                <a:rPr lang="en-US" sz="1100" b="1" dirty="0" err="1">
                  <a:latin typeface="UTM Swiss Condensed" panose="02000500000000000000" pitchFamily="2" charset="0"/>
                </a:rPr>
                <a:t>Thêm</a:t>
              </a:r>
              <a:r>
                <a:rPr lang="en-US" sz="1100" b="1" dirty="0">
                  <a:latin typeface="UTM Swiss Condensed" panose="02000500000000000000" pitchFamily="2" charset="0"/>
                </a:rPr>
                <a:t> </a:t>
              </a:r>
              <a:r>
                <a:rPr lang="en-US" sz="1100" b="1" dirty="0" err="1">
                  <a:latin typeface="UTM Swiss Condensed" panose="02000500000000000000" pitchFamily="2" charset="0"/>
                </a:rPr>
                <a:t>việc</a:t>
              </a:r>
              <a:r>
                <a:rPr lang="en-US" sz="1100" b="1" dirty="0">
                  <a:latin typeface="UTM Swiss Condensed" panose="02000500000000000000" pitchFamily="2" charset="0"/>
                </a:rPr>
                <a:t> </a:t>
              </a:r>
              <a:r>
                <a:rPr lang="en-US" sz="1100" b="1" dirty="0" err="1">
                  <a:latin typeface="UTM Swiss Condensed" panose="02000500000000000000" pitchFamily="2" charset="0"/>
                </a:rPr>
                <a:t>tốt</a:t>
              </a:r>
              <a:r>
                <a:rPr lang="en-US" sz="1100" b="1" dirty="0">
                  <a:latin typeface="UTM Swiss Condensed" panose="02000500000000000000" pitchFamily="2" charset="0"/>
                </a:rPr>
                <a:t> </a:t>
              </a:r>
              <a:r>
                <a:rPr lang="en-US" sz="1100" b="1" dirty="0" err="1">
                  <a:latin typeface="UTM Swiss Condensed" panose="02000500000000000000" pitchFamily="2" charset="0"/>
                </a:rPr>
                <a:t>mới</a:t>
              </a:r>
              <a:r>
                <a:rPr lang="en-US" sz="1100" b="1" dirty="0">
                  <a:latin typeface="UTM Swiss Condensed" panose="02000500000000000000" pitchFamily="2" charset="0"/>
                </a:rPr>
                <a:t>”</a:t>
              </a:r>
            </a:p>
          </p:txBody>
        </p:sp>
      </p:grpSp>
      <p:pic>
        <p:nvPicPr>
          <p:cNvPr id="27" name="Picture 26">
            <a:extLst>
              <a:ext uri="{FF2B5EF4-FFF2-40B4-BE49-F238E27FC236}">
                <a16:creationId xmlns:a16="http://schemas.microsoft.com/office/drawing/2014/main" id="{D0426ADA-B8D5-4F58-BA8F-BAFF7064AC4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43" r="63611" b="4611"/>
          <a:stretch/>
        </p:blipFill>
        <p:spPr>
          <a:xfrm>
            <a:off x="7586254" y="1489390"/>
            <a:ext cx="1903630" cy="3790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268389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51AA7329-966A-4CE3-81A7-3AA5E3080C29}"/>
              </a:ext>
            </a:extLst>
          </p:cNvPr>
          <p:cNvSpPr txBox="1"/>
          <p:nvPr/>
        </p:nvSpPr>
        <p:spPr>
          <a:xfrm>
            <a:off x="462489" y="988478"/>
            <a:ext cx="704596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dirty="0">
                <a:solidFill>
                  <a:srgbClr val="009A8E"/>
                </a:solidFill>
                <a:latin typeface="UTM Impact" panose="02040603050506020204" pitchFamily="18" charset="0"/>
              </a:rPr>
              <a:t>V. HƯỚNG DẪN SỬ DỤNG – XÁC NHẬN VIỆC TỐT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83DB242-C71D-4C9A-8419-92BD6F171E5A}"/>
              </a:ext>
            </a:extLst>
          </p:cNvPr>
          <p:cNvSpPr txBox="1"/>
          <p:nvPr/>
        </p:nvSpPr>
        <p:spPr>
          <a:xfrm>
            <a:off x="462489" y="1416542"/>
            <a:ext cx="46344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2"/>
                </a:solidFill>
                <a:latin typeface="UTM Alter Gothic" panose="02040603050506020204" pitchFamily="18" charset="0"/>
              </a:rPr>
              <a:t>MỘT SỐ TÍNH NĂNG PHỤ TRONG TÀI KHOẢN PHỤ HUYNH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6924C8DD-CD2F-46CE-9CE5-4185BC7030B4}"/>
              </a:ext>
            </a:extLst>
          </p:cNvPr>
          <p:cNvGrpSpPr/>
          <p:nvPr/>
        </p:nvGrpSpPr>
        <p:grpSpPr>
          <a:xfrm>
            <a:off x="2798961" y="4908660"/>
            <a:ext cx="2059269" cy="1272107"/>
            <a:chOff x="2371980" y="5427536"/>
            <a:chExt cx="2123149" cy="935250"/>
          </a:xfrm>
        </p:grpSpPr>
        <p:sp>
          <p:nvSpPr>
            <p:cNvPr id="21" name="Rectangle: Rounded Corners 20">
              <a:extLst>
                <a:ext uri="{FF2B5EF4-FFF2-40B4-BE49-F238E27FC236}">
                  <a16:creationId xmlns:a16="http://schemas.microsoft.com/office/drawing/2014/main" id="{71C80150-4CF3-4DF0-883A-E22A02F234DA}"/>
                </a:ext>
              </a:extLst>
            </p:cNvPr>
            <p:cNvSpPr/>
            <p:nvPr/>
          </p:nvSpPr>
          <p:spPr>
            <a:xfrm>
              <a:off x="2371980" y="5455512"/>
              <a:ext cx="2123149" cy="907274"/>
            </a:xfrm>
            <a:prstGeom prst="roundRect">
              <a:avLst/>
            </a:prstGeom>
            <a:solidFill>
              <a:srgbClr val="FFFDEF"/>
            </a:solidFill>
            <a:ln>
              <a:solidFill>
                <a:srgbClr val="009A8E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2" name="Rectangle: Rounded Corners 4">
              <a:extLst>
                <a:ext uri="{FF2B5EF4-FFF2-40B4-BE49-F238E27FC236}">
                  <a16:creationId xmlns:a16="http://schemas.microsoft.com/office/drawing/2014/main" id="{DD1C96E5-5651-4DE6-B4B9-E444DF4B6BAE}"/>
                </a:ext>
              </a:extLst>
            </p:cNvPr>
            <p:cNvSpPr txBox="1"/>
            <p:nvPr/>
          </p:nvSpPr>
          <p:spPr>
            <a:xfrm>
              <a:off x="2429285" y="5427536"/>
              <a:ext cx="2038705" cy="91496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marL="0" lvl="0" indent="0" algn="just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100" b="1" kern="1200" dirty="0">
                  <a:effectLst/>
                  <a:latin typeface="UTM Swiss Condensed" panose="02000500000000000000" pitchFamily="2" charset="0"/>
                </a:rPr>
                <a:t>TÀI KHOẢN PHỤ HUYNH</a:t>
              </a:r>
            </a:p>
            <a:p>
              <a:pPr marL="0" lvl="0" indent="0" algn="just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100" dirty="0" err="1">
                  <a:latin typeface="UTM Swiss Condensed" panose="02000500000000000000" pitchFamily="2" charset="0"/>
                </a:rPr>
                <a:t>Phụ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huynh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có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thể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chỉnh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sửa</a:t>
              </a:r>
              <a:r>
                <a:rPr lang="en-US" sz="1100" dirty="0">
                  <a:latin typeface="UTM Swiss Condensed" panose="02000500000000000000" pitchFamily="2" charset="0"/>
                </a:rPr>
                <a:t>, </a:t>
              </a:r>
              <a:r>
                <a:rPr lang="en-US" sz="1100" dirty="0" err="1">
                  <a:latin typeface="UTM Swiss Condensed" panose="02000500000000000000" pitchFamily="2" charset="0"/>
                </a:rPr>
                <a:t>bổ</a:t>
              </a:r>
              <a:r>
                <a:rPr lang="en-US" sz="1100" dirty="0">
                  <a:latin typeface="UTM Swiss Condensed" panose="02000500000000000000" pitchFamily="2" charset="0"/>
                </a:rPr>
                <a:t> sung </a:t>
              </a:r>
              <a:r>
                <a:rPr lang="en-US" sz="1100" dirty="0" err="1">
                  <a:latin typeface="UTM Swiss Condensed" panose="02000500000000000000" pitchFamily="2" charset="0"/>
                </a:rPr>
                <a:t>thông</a:t>
              </a:r>
              <a:r>
                <a:rPr lang="en-US" sz="1100" dirty="0">
                  <a:latin typeface="UTM Swiss Condensed" panose="02000500000000000000" pitchFamily="2" charset="0"/>
                </a:rPr>
                <a:t> tin </a:t>
              </a:r>
              <a:r>
                <a:rPr lang="en-US" sz="1100" dirty="0" err="1">
                  <a:latin typeface="UTM Swiss Condensed" panose="02000500000000000000" pitchFamily="2" charset="0"/>
                </a:rPr>
                <a:t>cá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nhân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hoặc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b="1" dirty="0" err="1">
                  <a:latin typeface="UTM Swiss Condensed" panose="02000500000000000000" pitchFamily="2" charset="0"/>
                </a:rPr>
                <a:t>Đổi</a:t>
              </a:r>
              <a:r>
                <a:rPr lang="en-US" sz="1100" b="1" dirty="0">
                  <a:latin typeface="UTM Swiss Condensed" panose="02000500000000000000" pitchFamily="2" charset="0"/>
                </a:rPr>
                <a:t> </a:t>
              </a:r>
              <a:r>
                <a:rPr lang="en-US" sz="1100" b="1" dirty="0" err="1">
                  <a:latin typeface="UTM Swiss Condensed" panose="02000500000000000000" pitchFamily="2" charset="0"/>
                </a:rPr>
                <a:t>mật</a:t>
              </a:r>
              <a:r>
                <a:rPr lang="en-US" sz="1100" b="1" dirty="0">
                  <a:latin typeface="UTM Swiss Condensed" panose="02000500000000000000" pitchFamily="2" charset="0"/>
                </a:rPr>
                <a:t> </a:t>
              </a:r>
              <a:r>
                <a:rPr lang="en-US" sz="1100" b="1" dirty="0" err="1">
                  <a:latin typeface="UTM Swiss Condensed" panose="02000500000000000000" pitchFamily="2" charset="0"/>
                </a:rPr>
                <a:t>khẩu</a:t>
              </a:r>
              <a:r>
                <a:rPr lang="en-US" sz="1100" b="1" dirty="0">
                  <a:latin typeface="UTM Swiss Condensed" panose="02000500000000000000" pitchFamily="2" charset="0"/>
                </a:rPr>
                <a:t>.</a:t>
              </a:r>
              <a:endParaRPr lang="en-US" sz="1100" b="1" kern="1200" dirty="0">
                <a:effectLst/>
                <a:latin typeface="UTM Swiss Condensed" panose="02000500000000000000" pitchFamily="2" charset="0"/>
              </a:endParaRP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2C925406-9FC7-47C5-9DCF-FE2DFE9615B8}"/>
              </a:ext>
            </a:extLst>
          </p:cNvPr>
          <p:cNvGrpSpPr/>
          <p:nvPr/>
        </p:nvGrpSpPr>
        <p:grpSpPr>
          <a:xfrm>
            <a:off x="5003988" y="4942528"/>
            <a:ext cx="2057400" cy="1391382"/>
            <a:chOff x="2371980" y="5455512"/>
            <a:chExt cx="2123149" cy="1015668"/>
          </a:xfrm>
        </p:grpSpPr>
        <p:sp>
          <p:nvSpPr>
            <p:cNvPr id="28" name="Rectangle: Rounded Corners 27">
              <a:extLst>
                <a:ext uri="{FF2B5EF4-FFF2-40B4-BE49-F238E27FC236}">
                  <a16:creationId xmlns:a16="http://schemas.microsoft.com/office/drawing/2014/main" id="{23175239-DCA2-47D9-AB58-C229A532A713}"/>
                </a:ext>
              </a:extLst>
            </p:cNvPr>
            <p:cNvSpPr/>
            <p:nvPr/>
          </p:nvSpPr>
          <p:spPr>
            <a:xfrm>
              <a:off x="2371980" y="5455512"/>
              <a:ext cx="2123149" cy="907274"/>
            </a:xfrm>
            <a:prstGeom prst="roundRect">
              <a:avLst/>
            </a:prstGeom>
            <a:solidFill>
              <a:srgbClr val="FFFDEF"/>
            </a:solidFill>
            <a:ln>
              <a:solidFill>
                <a:srgbClr val="009A8E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9" name="Rectangle: Rounded Corners 4">
              <a:extLst>
                <a:ext uri="{FF2B5EF4-FFF2-40B4-BE49-F238E27FC236}">
                  <a16:creationId xmlns:a16="http://schemas.microsoft.com/office/drawing/2014/main" id="{0EF26A8E-B6F1-43B2-8674-F4E071B8858A}"/>
                </a:ext>
              </a:extLst>
            </p:cNvPr>
            <p:cNvSpPr txBox="1"/>
            <p:nvPr/>
          </p:nvSpPr>
          <p:spPr>
            <a:xfrm>
              <a:off x="2383823" y="5563905"/>
              <a:ext cx="2099462" cy="90727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marL="0" lvl="0" indent="0" algn="just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100" b="1" kern="1200" dirty="0">
                  <a:effectLst/>
                  <a:latin typeface="UTM Swiss Condensed" panose="02000500000000000000" pitchFamily="2" charset="0"/>
                </a:rPr>
                <a:t>TÀI KHOẢN CỦA EM</a:t>
              </a:r>
            </a:p>
            <a:p>
              <a:pPr marL="0" lvl="0" indent="0" algn="just" defTabSz="488950"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100" dirty="0" err="1">
                  <a:latin typeface="UTM Swiss Condensed" panose="02000500000000000000" pitchFamily="2" charset="0"/>
                </a:rPr>
                <a:t>Quản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lý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tài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khoản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của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bé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hoặc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thêm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tài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khoản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của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bé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khác</a:t>
              </a:r>
              <a:r>
                <a:rPr lang="en-US" sz="1100" dirty="0">
                  <a:latin typeface="UTM Swiss Condensed" panose="02000500000000000000" pitchFamily="2" charset="0"/>
                </a:rPr>
                <a:t>.</a:t>
              </a:r>
            </a:p>
            <a:p>
              <a:pPr marL="0" lvl="0" indent="0" algn="just" defTabSz="488950">
                <a:lnSpc>
                  <a:spcPct val="15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endParaRPr lang="en-US" sz="1100" kern="1200" dirty="0">
                <a:effectLst/>
                <a:latin typeface="UTM Swiss Condensed" panose="02000500000000000000" pitchFamily="2" charset="0"/>
              </a:endParaRP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8B57204B-0E34-46C2-B14B-BAE57F357CA6}"/>
              </a:ext>
            </a:extLst>
          </p:cNvPr>
          <p:cNvGrpSpPr/>
          <p:nvPr/>
        </p:nvGrpSpPr>
        <p:grpSpPr>
          <a:xfrm>
            <a:off x="7207145" y="4941090"/>
            <a:ext cx="2057400" cy="1274982"/>
            <a:chOff x="2371980" y="5455512"/>
            <a:chExt cx="2152369" cy="930699"/>
          </a:xfrm>
        </p:grpSpPr>
        <p:sp>
          <p:nvSpPr>
            <p:cNvPr id="32" name="Rectangle: Rounded Corners 31">
              <a:extLst>
                <a:ext uri="{FF2B5EF4-FFF2-40B4-BE49-F238E27FC236}">
                  <a16:creationId xmlns:a16="http://schemas.microsoft.com/office/drawing/2014/main" id="{9A67CE69-305E-4601-8A50-A4F547F36DF8}"/>
                </a:ext>
              </a:extLst>
            </p:cNvPr>
            <p:cNvSpPr/>
            <p:nvPr/>
          </p:nvSpPr>
          <p:spPr>
            <a:xfrm>
              <a:off x="2371980" y="5455512"/>
              <a:ext cx="2123149" cy="907274"/>
            </a:xfrm>
            <a:prstGeom prst="roundRect">
              <a:avLst/>
            </a:prstGeom>
            <a:solidFill>
              <a:srgbClr val="FFFDEF"/>
            </a:solidFill>
            <a:ln>
              <a:solidFill>
                <a:srgbClr val="009A8E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3" name="Rectangle: Rounded Corners 4">
              <a:extLst>
                <a:ext uri="{FF2B5EF4-FFF2-40B4-BE49-F238E27FC236}">
                  <a16:creationId xmlns:a16="http://schemas.microsoft.com/office/drawing/2014/main" id="{AEB5C033-4C09-4178-A4C5-56A1860BB4B5}"/>
                </a:ext>
              </a:extLst>
            </p:cNvPr>
            <p:cNvSpPr txBox="1"/>
            <p:nvPr/>
          </p:nvSpPr>
          <p:spPr>
            <a:xfrm>
              <a:off x="2424887" y="5478936"/>
              <a:ext cx="2099462" cy="90727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marL="0" lvl="0" indent="0" algn="just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100" b="1" kern="1200" dirty="0">
                  <a:effectLst/>
                  <a:latin typeface="UTM Swiss Condensed" panose="02000500000000000000" pitchFamily="2" charset="0"/>
                </a:rPr>
                <a:t>CÀI ĐẶT</a:t>
              </a:r>
            </a:p>
            <a:p>
              <a:pPr marL="0" lvl="0" indent="0" algn="just" defTabSz="488950"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100" dirty="0" err="1">
                  <a:latin typeface="UTM Swiss Condensed" panose="02000500000000000000" pitchFamily="2" charset="0"/>
                </a:rPr>
                <a:t>Bật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thông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báo</a:t>
              </a:r>
              <a:r>
                <a:rPr lang="en-US" sz="1100" dirty="0">
                  <a:latin typeface="UTM Swiss Condensed" panose="02000500000000000000" pitchFamily="2" charset="0"/>
                </a:rPr>
                <a:t>, </a:t>
              </a:r>
              <a:r>
                <a:rPr lang="en-US" sz="1100" dirty="0" err="1">
                  <a:latin typeface="UTM Swiss Condensed" panose="02000500000000000000" pitchFamily="2" charset="0"/>
                </a:rPr>
                <a:t>âm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thanh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hoặc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đăng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xuất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khỏi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ứng</a:t>
              </a:r>
              <a:r>
                <a:rPr lang="en-US" sz="1100" dirty="0">
                  <a:latin typeface="UTM Swiss Condensed" panose="02000500000000000000" pitchFamily="2" charset="0"/>
                </a:rPr>
                <a:t> </a:t>
              </a:r>
              <a:r>
                <a:rPr lang="en-US" sz="1100" dirty="0" err="1">
                  <a:latin typeface="UTM Swiss Condensed" panose="02000500000000000000" pitchFamily="2" charset="0"/>
                </a:rPr>
                <a:t>dụng</a:t>
              </a:r>
              <a:endParaRPr lang="en-US" sz="1100" dirty="0">
                <a:latin typeface="UTM Swiss Condensed" panose="02000500000000000000" pitchFamily="2" charset="0"/>
              </a:endParaRPr>
            </a:p>
          </p:txBody>
        </p:sp>
      </p:grpSp>
      <p:sp>
        <p:nvSpPr>
          <p:cNvPr id="40" name="Rectangle: Rounded Corners 39">
            <a:extLst>
              <a:ext uri="{FF2B5EF4-FFF2-40B4-BE49-F238E27FC236}">
                <a16:creationId xmlns:a16="http://schemas.microsoft.com/office/drawing/2014/main" id="{CA16AEF0-D2AD-4C4E-817A-FF2C78EFD978}"/>
              </a:ext>
            </a:extLst>
          </p:cNvPr>
          <p:cNvSpPr/>
          <p:nvPr/>
        </p:nvSpPr>
        <p:spPr>
          <a:xfrm>
            <a:off x="5687821" y="2110891"/>
            <a:ext cx="347227" cy="299504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E8E5E87D-0C8A-43AC-856F-76415FE93523}"/>
              </a:ext>
            </a:extLst>
          </p:cNvPr>
          <p:cNvSpPr txBox="1"/>
          <p:nvPr/>
        </p:nvSpPr>
        <p:spPr>
          <a:xfrm>
            <a:off x="4230409" y="6266174"/>
            <a:ext cx="356219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>
                <a:latin typeface="UTM Swiss Condensed" panose="02000500000000000000" pitchFamily="2" charset="0"/>
              </a:rPr>
              <a:t>L</a:t>
            </a:r>
            <a:r>
              <a:rPr lang="vi-VN" sz="1200" i="1" dirty="0">
                <a:latin typeface="UTM Swiss Condensed" panose="02000500000000000000" pitchFamily="2" charset="0"/>
              </a:rPr>
              <a:t>ư</a:t>
            </a:r>
            <a:r>
              <a:rPr lang="en-US" sz="1200" i="1" dirty="0">
                <a:latin typeface="UTM Swiss Condensed" panose="02000500000000000000" pitchFamily="2" charset="0"/>
              </a:rPr>
              <a:t>u ý: </a:t>
            </a:r>
            <a:r>
              <a:rPr lang="en-US" sz="1200" i="1" dirty="0" err="1">
                <a:latin typeface="UTM Swiss Condensed" panose="02000500000000000000" pitchFamily="2" charset="0"/>
              </a:rPr>
              <a:t>Các</a:t>
            </a:r>
            <a:r>
              <a:rPr lang="en-US" sz="1200" i="1" dirty="0">
                <a:latin typeface="UTM Swiss Condensed" panose="02000500000000000000" pitchFamily="2" charset="0"/>
              </a:rPr>
              <a:t> </a:t>
            </a:r>
            <a:r>
              <a:rPr lang="en-US" sz="1200" i="1" dirty="0" err="1">
                <a:latin typeface="UTM Swiss Condensed" panose="02000500000000000000" pitchFamily="2" charset="0"/>
              </a:rPr>
              <a:t>tính</a:t>
            </a:r>
            <a:r>
              <a:rPr lang="en-US" sz="1200" i="1" dirty="0">
                <a:latin typeface="UTM Swiss Condensed" panose="02000500000000000000" pitchFamily="2" charset="0"/>
              </a:rPr>
              <a:t> </a:t>
            </a:r>
            <a:r>
              <a:rPr lang="en-US" sz="1200" i="1" dirty="0" err="1">
                <a:latin typeface="UTM Swiss Condensed" panose="02000500000000000000" pitchFamily="2" charset="0"/>
              </a:rPr>
              <a:t>năng</a:t>
            </a:r>
            <a:r>
              <a:rPr lang="en-US" sz="1200" i="1" dirty="0">
                <a:latin typeface="UTM Swiss Condensed" panose="02000500000000000000" pitchFamily="2" charset="0"/>
              </a:rPr>
              <a:t> </a:t>
            </a:r>
            <a:r>
              <a:rPr lang="en-US" sz="1200" i="1" dirty="0" err="1">
                <a:latin typeface="UTM Swiss Condensed" panose="02000500000000000000" pitchFamily="2" charset="0"/>
              </a:rPr>
              <a:t>khác</a:t>
            </a:r>
            <a:r>
              <a:rPr lang="en-US" sz="1200" i="1" dirty="0">
                <a:latin typeface="UTM Swiss Condensed" panose="02000500000000000000" pitchFamily="2" charset="0"/>
              </a:rPr>
              <a:t> </a:t>
            </a:r>
            <a:r>
              <a:rPr lang="en-US" sz="1200" i="1" dirty="0" err="1">
                <a:latin typeface="UTM Swiss Condensed" panose="02000500000000000000" pitchFamily="2" charset="0"/>
              </a:rPr>
              <a:t>đang</a:t>
            </a:r>
            <a:r>
              <a:rPr lang="en-US" sz="1200" i="1" dirty="0">
                <a:latin typeface="UTM Swiss Condensed" panose="02000500000000000000" pitchFamily="2" charset="0"/>
              </a:rPr>
              <a:t> </a:t>
            </a:r>
            <a:r>
              <a:rPr lang="en-US" sz="1200" i="1" dirty="0" err="1">
                <a:latin typeface="UTM Swiss Condensed" panose="02000500000000000000" pitchFamily="2" charset="0"/>
              </a:rPr>
              <a:t>trong</a:t>
            </a:r>
            <a:r>
              <a:rPr lang="en-US" sz="1200" i="1" dirty="0">
                <a:latin typeface="UTM Swiss Condensed" panose="02000500000000000000" pitchFamily="2" charset="0"/>
              </a:rPr>
              <a:t> </a:t>
            </a:r>
            <a:r>
              <a:rPr lang="en-US" sz="1200" i="1" dirty="0" err="1">
                <a:latin typeface="UTM Swiss Condensed" panose="02000500000000000000" pitchFamily="2" charset="0"/>
              </a:rPr>
              <a:t>giai</a:t>
            </a:r>
            <a:r>
              <a:rPr lang="en-US" sz="1200" i="1" dirty="0">
                <a:latin typeface="UTM Swiss Condensed" panose="02000500000000000000" pitchFamily="2" charset="0"/>
              </a:rPr>
              <a:t> </a:t>
            </a:r>
            <a:r>
              <a:rPr lang="en-US" sz="1200" i="1" dirty="0" err="1">
                <a:latin typeface="UTM Swiss Condensed" panose="02000500000000000000" pitchFamily="2" charset="0"/>
              </a:rPr>
              <a:t>đoạn</a:t>
            </a:r>
            <a:r>
              <a:rPr lang="en-US" sz="1200" i="1" dirty="0">
                <a:latin typeface="UTM Swiss Condensed" panose="02000500000000000000" pitchFamily="2" charset="0"/>
              </a:rPr>
              <a:t> </a:t>
            </a:r>
            <a:r>
              <a:rPr lang="en-US" sz="1200" i="1" dirty="0" err="1">
                <a:latin typeface="UTM Swiss Condensed" panose="02000500000000000000" pitchFamily="2" charset="0"/>
              </a:rPr>
              <a:t>cập</a:t>
            </a:r>
            <a:r>
              <a:rPr lang="en-US" sz="1200" i="1" dirty="0">
                <a:latin typeface="UTM Swiss Condensed" panose="02000500000000000000" pitchFamily="2" charset="0"/>
              </a:rPr>
              <a:t> </a:t>
            </a:r>
            <a:r>
              <a:rPr lang="en-US" sz="1200" i="1" dirty="0" err="1">
                <a:latin typeface="UTM Swiss Condensed" panose="02000500000000000000" pitchFamily="2" charset="0"/>
              </a:rPr>
              <a:t>nhật</a:t>
            </a:r>
            <a:r>
              <a:rPr lang="en-US" sz="1200" i="1" dirty="0">
                <a:latin typeface="UTM Swiss Condensed" panose="02000500000000000000" pitchFamily="2" charset="0"/>
              </a:rPr>
              <a:t>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89F0B98-3979-4759-B81F-E47930EA14A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253" r="51991"/>
          <a:stretch/>
        </p:blipFill>
        <p:spPr>
          <a:xfrm>
            <a:off x="2994203" y="1557600"/>
            <a:ext cx="1636341" cy="3471263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C4C20772-6A60-42F4-9B69-8F6BB0F9801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415" r="27474"/>
          <a:stretch/>
        </p:blipFill>
        <p:spPr>
          <a:xfrm>
            <a:off x="5200736" y="1616066"/>
            <a:ext cx="1659097" cy="3416603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3442FABB-4532-4937-97D8-063D8AB1B1D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316" r="15548"/>
          <a:stretch/>
        </p:blipFill>
        <p:spPr>
          <a:xfrm>
            <a:off x="7360094" y="1606679"/>
            <a:ext cx="1662435" cy="3416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921941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E7A155E-3BA0-4937-AD39-5E2A239016B9}"/>
              </a:ext>
            </a:extLst>
          </p:cNvPr>
          <p:cNvSpPr txBox="1"/>
          <p:nvPr/>
        </p:nvSpPr>
        <p:spPr>
          <a:xfrm>
            <a:off x="513244" y="2306493"/>
            <a:ext cx="39988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8A8B152-FFFB-4156-854F-90EA8EDAAA93}"/>
              </a:ext>
            </a:extLst>
          </p:cNvPr>
          <p:cNvSpPr txBox="1"/>
          <p:nvPr/>
        </p:nvSpPr>
        <p:spPr>
          <a:xfrm>
            <a:off x="2900516" y="5482348"/>
            <a:ext cx="67252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en-US" dirty="0">
                <a:latin typeface="UTM Swiss Condensed" panose="02000500000000000000" pitchFamily="2" charset="0"/>
                <a:cs typeface="Times New Roman" panose="02020603050405020304" pitchFamily="18" charset="0"/>
              </a:rPr>
              <a:t>Video </a:t>
            </a:r>
            <a:r>
              <a:rPr lang="en-US" dirty="0" err="1">
                <a:latin typeface="UTM Swiss Condensed" panose="02000500000000000000" pitchFamily="2" charset="0"/>
                <a:cs typeface="Times New Roman" panose="02020603050405020304" pitchFamily="18" charset="0"/>
              </a:rPr>
              <a:t>và</a:t>
            </a:r>
            <a:r>
              <a:rPr lang="en-US" dirty="0">
                <a:latin typeface="UTM Swiss Condensed" panose="02000500000000000000" pitchFamily="2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UTM Swiss Condensed" panose="02000500000000000000" pitchFamily="2" charset="0"/>
                <a:cs typeface="Times New Roman" panose="02020603050405020304" pitchFamily="18" charset="0"/>
              </a:rPr>
              <a:t>sách</a:t>
            </a:r>
            <a:r>
              <a:rPr lang="en-US" dirty="0">
                <a:latin typeface="UTM Swiss Condensed" panose="02000500000000000000" pitchFamily="2" charset="0"/>
                <a:cs typeface="Times New Roman" panose="02020603050405020304" pitchFamily="18" charset="0"/>
              </a:rPr>
              <a:t>, quizzes </a:t>
            </a:r>
            <a:r>
              <a:rPr lang="en-US" dirty="0" err="1">
                <a:latin typeface="UTM Swiss Condensed" panose="02000500000000000000" pitchFamily="2" charset="0"/>
                <a:cs typeface="Times New Roman" panose="02020603050405020304" pitchFamily="18" charset="0"/>
              </a:rPr>
              <a:t>vào</a:t>
            </a:r>
            <a:r>
              <a:rPr lang="en-US" dirty="0">
                <a:latin typeface="UTM Swiss Condensed" panose="02000500000000000000" pitchFamily="2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UTM Swiss Condensed" panose="02000500000000000000" pitchFamily="2" charset="0"/>
                <a:cs typeface="Times New Roman" panose="02020603050405020304" pitchFamily="18" charset="0"/>
              </a:rPr>
              <a:t>tuần</a:t>
            </a:r>
            <a:r>
              <a:rPr lang="en-US" dirty="0">
                <a:latin typeface="UTM Swiss Condensed" panose="02000500000000000000" pitchFamily="2" charset="0"/>
                <a:cs typeface="Times New Roman" panose="02020603050405020304" pitchFamily="18" charset="0"/>
              </a:rPr>
              <a:t> 3 </a:t>
            </a:r>
            <a:r>
              <a:rPr lang="en-US" dirty="0" err="1">
                <a:latin typeface="UTM Swiss Condensed" panose="02000500000000000000" pitchFamily="2" charset="0"/>
                <a:cs typeface="Times New Roman" panose="02020603050405020304" pitchFamily="18" charset="0"/>
              </a:rPr>
              <a:t>tháng</a:t>
            </a:r>
            <a:r>
              <a:rPr lang="en-US" dirty="0">
                <a:latin typeface="UTM Swiss Condensed" panose="02000500000000000000" pitchFamily="2" charset="0"/>
                <a:cs typeface="Times New Roman" panose="02020603050405020304" pitchFamily="18" charset="0"/>
              </a:rPr>
              <a:t> 12. 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en-US" dirty="0" err="1">
                <a:latin typeface="UTM Swiss Condensed" panose="02000500000000000000" pitchFamily="2" charset="0"/>
                <a:cs typeface="Times New Roman" panose="02020603050405020304" pitchFamily="18" charset="0"/>
              </a:rPr>
              <a:t>Góc</a:t>
            </a:r>
            <a:r>
              <a:rPr lang="en-US" dirty="0">
                <a:latin typeface="UTM Swiss Condensed" panose="02000500000000000000" pitchFamily="2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UTM Swiss Condensed" panose="02000500000000000000" pitchFamily="2" charset="0"/>
                <a:cs typeface="Times New Roman" panose="02020603050405020304" pitchFamily="18" charset="0"/>
              </a:rPr>
              <a:t>câu</a:t>
            </a:r>
            <a:r>
              <a:rPr lang="en-US" dirty="0">
                <a:latin typeface="UTM Swiss Condensed" panose="02000500000000000000" pitchFamily="2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UTM Swiss Condensed" panose="02000500000000000000" pitchFamily="2" charset="0"/>
                <a:cs typeface="Times New Roman" panose="02020603050405020304" pitchFamily="18" charset="0"/>
              </a:rPr>
              <a:t>chuyện</a:t>
            </a:r>
            <a:r>
              <a:rPr lang="en-US" dirty="0">
                <a:latin typeface="UTM Swiss Condensed" panose="02000500000000000000" pitchFamily="2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UTM Swiss Condensed" panose="02000500000000000000" pitchFamily="2" charset="0"/>
                <a:cs typeface="Times New Roman" panose="02020603050405020304" pitchFamily="18" charset="0"/>
              </a:rPr>
              <a:t>nuôi</a:t>
            </a:r>
            <a:r>
              <a:rPr lang="en-US" dirty="0">
                <a:latin typeface="UTM Swiss Condensed" panose="02000500000000000000" pitchFamily="2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UTM Swiss Condensed" panose="02000500000000000000" pitchFamily="2" charset="0"/>
                <a:cs typeface="Times New Roman" panose="02020603050405020304" pitchFamily="18" charset="0"/>
              </a:rPr>
              <a:t>dạy</a:t>
            </a:r>
            <a:r>
              <a:rPr lang="en-US" dirty="0">
                <a:latin typeface="UTM Swiss Condensed" panose="02000500000000000000" pitchFamily="2" charset="0"/>
                <a:cs typeface="Times New Roman" panose="02020603050405020304" pitchFamily="18" charset="0"/>
              </a:rPr>
              <a:t> con </a:t>
            </a:r>
            <a:r>
              <a:rPr lang="en-US" dirty="0" err="1">
                <a:latin typeface="UTM Swiss Condensed" panose="02000500000000000000" pitchFamily="2" charset="0"/>
                <a:cs typeface="Times New Roman" panose="02020603050405020304" pitchFamily="18" charset="0"/>
              </a:rPr>
              <a:t>cho</a:t>
            </a:r>
            <a:r>
              <a:rPr lang="en-US" dirty="0">
                <a:latin typeface="UTM Swiss Condensed" panose="02000500000000000000" pitchFamily="2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UTM Swiss Condensed" panose="02000500000000000000" pitchFamily="2" charset="0"/>
                <a:cs typeface="Times New Roman" panose="02020603050405020304" pitchFamily="18" charset="0"/>
              </a:rPr>
              <a:t>phụ</a:t>
            </a:r>
            <a:r>
              <a:rPr lang="en-US" dirty="0">
                <a:latin typeface="UTM Swiss Condensed" panose="02000500000000000000" pitchFamily="2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UTM Swiss Condensed" panose="02000500000000000000" pitchFamily="2" charset="0"/>
                <a:cs typeface="Times New Roman" panose="02020603050405020304" pitchFamily="18" charset="0"/>
              </a:rPr>
              <a:t>huynh</a:t>
            </a:r>
            <a:r>
              <a:rPr lang="en-US" dirty="0">
                <a:latin typeface="UTM Swiss Condensed" panose="02000500000000000000" pitchFamily="2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UTM Swiss Condensed" panose="02000500000000000000" pitchFamily="2" charset="0"/>
                <a:cs typeface="Times New Roman" panose="02020603050405020304" pitchFamily="18" charset="0"/>
              </a:rPr>
              <a:t>vào</a:t>
            </a:r>
            <a:r>
              <a:rPr lang="en-US" dirty="0">
                <a:latin typeface="UTM Swiss Condensed" panose="02000500000000000000" pitchFamily="2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UTM Swiss Condensed" panose="02000500000000000000" pitchFamily="2" charset="0"/>
                <a:cs typeface="Times New Roman" panose="02020603050405020304" pitchFamily="18" charset="0"/>
              </a:rPr>
              <a:t>tuần</a:t>
            </a:r>
            <a:r>
              <a:rPr lang="en-US" dirty="0">
                <a:latin typeface="UTM Swiss Condensed" panose="02000500000000000000" pitchFamily="2" charset="0"/>
                <a:cs typeface="Times New Roman" panose="02020603050405020304" pitchFamily="18" charset="0"/>
              </a:rPr>
              <a:t> 3 </a:t>
            </a:r>
            <a:r>
              <a:rPr lang="en-US" dirty="0" err="1">
                <a:latin typeface="UTM Swiss Condensed" panose="02000500000000000000" pitchFamily="2" charset="0"/>
                <a:cs typeface="Times New Roman" panose="02020603050405020304" pitchFamily="18" charset="0"/>
              </a:rPr>
              <a:t>tháng</a:t>
            </a:r>
            <a:r>
              <a:rPr lang="en-US" dirty="0">
                <a:latin typeface="UTM Swiss Condensed" panose="02000500000000000000" pitchFamily="2" charset="0"/>
                <a:cs typeface="Times New Roman" panose="02020603050405020304" pitchFamily="18" charset="0"/>
              </a:rPr>
              <a:t> 12. 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en-US" dirty="0" err="1">
                <a:latin typeface="UTM Swiss Condensed" panose="02000500000000000000" pitchFamily="2" charset="0"/>
                <a:cs typeface="Times New Roman" panose="02020603050405020304" pitchFamily="18" charset="0"/>
              </a:rPr>
              <a:t>Góc</a:t>
            </a:r>
            <a:r>
              <a:rPr lang="en-US" dirty="0">
                <a:latin typeface="UTM Swiss Condensed" panose="02000500000000000000" pitchFamily="2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UTM Swiss Condensed" panose="02000500000000000000" pitchFamily="2" charset="0"/>
                <a:cs typeface="Times New Roman" panose="02020603050405020304" pitchFamily="18" charset="0"/>
              </a:rPr>
              <a:t>của</a:t>
            </a:r>
            <a:r>
              <a:rPr lang="en-US" dirty="0">
                <a:latin typeface="UTM Swiss Condensed" panose="02000500000000000000" pitchFamily="2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UTM Swiss Condensed" panose="02000500000000000000" pitchFamily="2" charset="0"/>
                <a:cs typeface="Times New Roman" panose="02020603050405020304" pitchFamily="18" charset="0"/>
              </a:rPr>
              <a:t>bé</a:t>
            </a:r>
            <a:r>
              <a:rPr lang="en-US" dirty="0">
                <a:latin typeface="UTM Swiss Condensed" panose="02000500000000000000" pitchFamily="2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UTM Swiss Condensed" panose="02000500000000000000" pitchFamily="2" charset="0"/>
                <a:cs typeface="Times New Roman" panose="02020603050405020304" pitchFamily="18" charset="0"/>
              </a:rPr>
              <a:t>để</a:t>
            </a:r>
            <a:r>
              <a:rPr lang="en-US" dirty="0">
                <a:latin typeface="UTM Swiss Condensed" panose="02000500000000000000" pitchFamily="2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UTM Swiss Condensed" panose="02000500000000000000" pitchFamily="2" charset="0"/>
                <a:cs typeface="Times New Roman" panose="02020603050405020304" pitchFamily="18" charset="0"/>
              </a:rPr>
              <a:t>bé</a:t>
            </a:r>
            <a:r>
              <a:rPr lang="en-US" dirty="0">
                <a:latin typeface="UTM Swiss Condensed" panose="02000500000000000000" pitchFamily="2" charset="0"/>
                <a:cs typeface="Times New Roman" panose="02020603050405020304" pitchFamily="18" charset="0"/>
              </a:rPr>
              <a:t> chia </a:t>
            </a:r>
            <a:r>
              <a:rPr lang="en-US" dirty="0" err="1">
                <a:latin typeface="UTM Swiss Condensed" panose="02000500000000000000" pitchFamily="2" charset="0"/>
                <a:cs typeface="Times New Roman" panose="02020603050405020304" pitchFamily="18" charset="0"/>
              </a:rPr>
              <a:t>sẻ</a:t>
            </a:r>
            <a:r>
              <a:rPr lang="en-US" dirty="0">
                <a:latin typeface="UTM Swiss Condensed" panose="02000500000000000000" pitchFamily="2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UTM Swiss Condensed" panose="02000500000000000000" pitchFamily="2" charset="0"/>
                <a:cs typeface="Times New Roman" panose="02020603050405020304" pitchFamily="18" charset="0"/>
              </a:rPr>
              <a:t>thành</a:t>
            </a:r>
            <a:r>
              <a:rPr lang="en-US" dirty="0">
                <a:latin typeface="UTM Swiss Condensed" panose="02000500000000000000" pitchFamily="2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UTM Swiss Condensed" panose="02000500000000000000" pitchFamily="2" charset="0"/>
                <a:cs typeface="Times New Roman" panose="02020603050405020304" pitchFamily="18" charset="0"/>
              </a:rPr>
              <a:t>tích</a:t>
            </a:r>
            <a:r>
              <a:rPr lang="en-US" dirty="0">
                <a:latin typeface="UTM Swiss Condensed" panose="02000500000000000000" pitchFamily="2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UTM Swiss Condensed" panose="02000500000000000000" pitchFamily="2" charset="0"/>
                <a:cs typeface="Times New Roman" panose="02020603050405020304" pitchFamily="18" charset="0"/>
              </a:rPr>
              <a:t>đổi</a:t>
            </a:r>
            <a:r>
              <a:rPr lang="en-US" dirty="0">
                <a:latin typeface="UTM Swiss Condensed" panose="02000500000000000000" pitchFamily="2" charset="0"/>
                <a:cs typeface="Times New Roman" panose="02020603050405020304" pitchFamily="18" charset="0"/>
              </a:rPr>
              <a:t> avatar… </a:t>
            </a:r>
            <a:r>
              <a:rPr lang="en-US" dirty="0" err="1">
                <a:latin typeface="UTM Swiss Condensed" panose="02000500000000000000" pitchFamily="2" charset="0"/>
                <a:cs typeface="Times New Roman" panose="02020603050405020304" pitchFamily="18" charset="0"/>
              </a:rPr>
              <a:t>tháng</a:t>
            </a:r>
            <a:r>
              <a:rPr lang="en-US" dirty="0">
                <a:latin typeface="UTM Swiss Condensed" panose="02000500000000000000" pitchFamily="2" charset="0"/>
                <a:cs typeface="Times New Roman" panose="02020603050405020304" pitchFamily="18" charset="0"/>
              </a:rPr>
              <a:t> 1/2022.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16810DB-8B27-4F5A-A039-B214F21B064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91" t="11081" r="13524" b="5693"/>
          <a:stretch/>
        </p:blipFill>
        <p:spPr>
          <a:xfrm>
            <a:off x="2743595" y="1263542"/>
            <a:ext cx="7039106" cy="449774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26F0736-F014-488E-B737-062617703B59}"/>
              </a:ext>
            </a:extLst>
          </p:cNvPr>
          <p:cNvSpPr txBox="1"/>
          <p:nvPr/>
        </p:nvSpPr>
        <p:spPr>
          <a:xfrm>
            <a:off x="462489" y="988478"/>
            <a:ext cx="703910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dirty="0">
                <a:solidFill>
                  <a:srgbClr val="009A8E"/>
                </a:solidFill>
                <a:latin typeface="UTM Impact" panose="02040603050506020204" pitchFamily="18" charset="0"/>
              </a:rPr>
              <a:t>VI. GIAI ĐOẠN PHÁT TRIỂN TIẾP THEO CỦA APP</a:t>
            </a:r>
          </a:p>
        </p:txBody>
      </p:sp>
    </p:spTree>
    <p:extLst>
      <p:ext uri="{BB962C8B-B14F-4D97-AF65-F5344CB8AC3E}">
        <p14:creationId xmlns:p14="http://schemas.microsoft.com/office/powerpoint/2010/main" val="48352692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diagram&#10;&#10;Description automatically generated">
            <a:extLst>
              <a:ext uri="{FF2B5EF4-FFF2-40B4-BE49-F238E27FC236}">
                <a16:creationId xmlns:a16="http://schemas.microsoft.com/office/drawing/2014/main" id="{E18543EA-3846-47E4-A606-C06743D791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95"/>
            <a:ext cx="12192000" cy="6859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5046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2004</TotalTime>
  <Words>2922</Words>
  <Application>Microsoft Office PowerPoint</Application>
  <PresentationFormat>Widescreen</PresentationFormat>
  <Paragraphs>287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40" baseType="lpstr">
      <vt:lpstr>UTM Seagull</vt:lpstr>
      <vt:lpstr>SVN-Bellico</vt:lpstr>
      <vt:lpstr>Calibri</vt:lpstr>
      <vt:lpstr>MS PGothic</vt:lpstr>
      <vt:lpstr>UTM Alter Gothic</vt:lpstr>
      <vt:lpstr>UTM Swiss Condensed</vt:lpstr>
      <vt:lpstr>Calibri Light</vt:lpstr>
      <vt:lpstr>Times New Roman</vt:lpstr>
      <vt:lpstr>Wingdings</vt:lpstr>
      <vt:lpstr>Arial</vt:lpstr>
      <vt:lpstr>UTM Impact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Kien Dang</dc:creator>
  <cp:lastModifiedBy>Duong, Le Tran Thuy - Event Assistant Manager</cp:lastModifiedBy>
  <cp:revision>69</cp:revision>
  <dcterms:created xsi:type="dcterms:W3CDTF">2021-12-04T00:25:52Z</dcterms:created>
  <dcterms:modified xsi:type="dcterms:W3CDTF">2022-01-05T04:29:43Z</dcterms:modified>
</cp:coreProperties>
</file>